
<file path=[Content_Types].xml><?xml version="1.0" encoding="utf-8"?>
<Types xmlns="http://schemas.openxmlformats.org/package/2006/content-types">
  <Default Extension="png" ContentType="image/png"/>
  <Default Extension="mp3" ContentType="audio/m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5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61" r:id="rId6"/>
  </p:sldIdLst>
  <p:sldSz cx="9144000" cy="5143500" type="screen16x9"/>
  <p:notesSz cx="6858000" cy="9144000"/>
  <p:embeddedFontLst>
    <p:embeddedFont>
      <p:font typeface="Arial Black" panose="020B0604020202020204" pitchFamily="34" charset="0"/>
      <p:regular r:id="rId8"/>
    </p:embeddedFont>
    <p:embeddedFont>
      <p:font typeface="Garamond" panose="02020404030301010803" pitchFamily="18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21"/>
  </p:normalViewPr>
  <p:slideViewPr>
    <p:cSldViewPr snapToGrid="0" snapToObjects="1">
      <p:cViewPr varScale="1">
        <p:scale>
          <a:sx n="145" d="100"/>
          <a:sy n="145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A8C0F4-8533-2049-BD8D-92DB16F4260B}" type="doc">
      <dgm:prSet loTypeId="urn:microsoft.com/office/officeart/2005/8/layout/arrow2" loCatId="" qsTypeId="urn:microsoft.com/office/officeart/2005/8/quickstyle/simple1" qsCatId="simple" csTypeId="urn:microsoft.com/office/officeart/2005/8/colors/accent1_2" csCatId="accent1" phldr="1"/>
      <dgm:spPr/>
    </dgm:pt>
    <dgm:pt modelId="{6D340F37-8BC1-D941-A107-9E7E8C0E4D73}">
      <dgm:prSet phldrT="[Text]"/>
      <dgm:spPr/>
      <dgm:t>
        <a:bodyPr/>
        <a:lstStyle/>
        <a:p>
          <a:r>
            <a:rPr lang="en-US" dirty="0"/>
            <a:t>Demographics</a:t>
          </a:r>
        </a:p>
      </dgm:t>
    </dgm:pt>
    <dgm:pt modelId="{73EC619C-1F25-7641-97D5-B2E28709C0EB}" type="parTrans" cxnId="{D9887797-775E-1A45-995F-D2CC5194F063}">
      <dgm:prSet/>
      <dgm:spPr/>
      <dgm:t>
        <a:bodyPr/>
        <a:lstStyle/>
        <a:p>
          <a:endParaRPr lang="en-US"/>
        </a:p>
      </dgm:t>
    </dgm:pt>
    <dgm:pt modelId="{0CBFB7A4-7863-8849-BAE3-5EE0742FBA1E}" type="sibTrans" cxnId="{D9887797-775E-1A45-995F-D2CC5194F063}">
      <dgm:prSet/>
      <dgm:spPr/>
      <dgm:t>
        <a:bodyPr/>
        <a:lstStyle/>
        <a:p>
          <a:endParaRPr lang="en-US"/>
        </a:p>
      </dgm:t>
    </dgm:pt>
    <dgm:pt modelId="{232DE0E0-0386-D24E-8FE6-491BF7DAEE4E}">
      <dgm:prSet phldrT="[Text]"/>
      <dgm:spPr/>
      <dgm:t>
        <a:bodyPr/>
        <a:lstStyle/>
        <a:p>
          <a:r>
            <a:rPr lang="en-US" dirty="0"/>
            <a:t>Purchase Behavior</a:t>
          </a:r>
        </a:p>
      </dgm:t>
    </dgm:pt>
    <dgm:pt modelId="{4FBC4D54-0CEC-F644-A45E-63A490128A48}" type="parTrans" cxnId="{A9B3527B-B28C-9E44-BDD6-FBD4BC2A30F9}">
      <dgm:prSet/>
      <dgm:spPr/>
      <dgm:t>
        <a:bodyPr/>
        <a:lstStyle/>
        <a:p>
          <a:endParaRPr lang="en-US"/>
        </a:p>
      </dgm:t>
    </dgm:pt>
    <dgm:pt modelId="{FAFA03D7-C50F-3546-84B7-A84D2271E150}" type="sibTrans" cxnId="{A9B3527B-B28C-9E44-BDD6-FBD4BC2A30F9}">
      <dgm:prSet/>
      <dgm:spPr/>
      <dgm:t>
        <a:bodyPr/>
        <a:lstStyle/>
        <a:p>
          <a:endParaRPr lang="en-US"/>
        </a:p>
      </dgm:t>
    </dgm:pt>
    <dgm:pt modelId="{0387D01D-9D12-8D44-ABA5-19F7A32A1BAC}">
      <dgm:prSet phldrT="[Text]"/>
      <dgm:spPr/>
      <dgm:t>
        <a:bodyPr/>
        <a:lstStyle/>
        <a:p>
          <a:r>
            <a:rPr lang="en-US" dirty="0"/>
            <a:t>Basis of Purchase</a:t>
          </a:r>
        </a:p>
      </dgm:t>
    </dgm:pt>
    <dgm:pt modelId="{2C117F3B-1FB5-F742-B492-2AC187D52295}" type="parTrans" cxnId="{46A01E14-0BCC-C64F-B4CE-934A200D2590}">
      <dgm:prSet/>
      <dgm:spPr/>
      <dgm:t>
        <a:bodyPr/>
        <a:lstStyle/>
        <a:p>
          <a:endParaRPr lang="en-US"/>
        </a:p>
      </dgm:t>
    </dgm:pt>
    <dgm:pt modelId="{3568F16F-B9A7-B140-860D-DC39B34C1A2C}" type="sibTrans" cxnId="{46A01E14-0BCC-C64F-B4CE-934A200D2590}">
      <dgm:prSet/>
      <dgm:spPr/>
      <dgm:t>
        <a:bodyPr/>
        <a:lstStyle/>
        <a:p>
          <a:endParaRPr lang="en-US"/>
        </a:p>
      </dgm:t>
    </dgm:pt>
    <dgm:pt modelId="{D65F0CA7-4FF7-714A-A36C-01756E1B7AC2}" type="pres">
      <dgm:prSet presAssocID="{40A8C0F4-8533-2049-BD8D-92DB16F4260B}" presName="arrowDiagram" presStyleCnt="0">
        <dgm:presLayoutVars>
          <dgm:chMax val="5"/>
          <dgm:dir/>
          <dgm:resizeHandles val="exact"/>
        </dgm:presLayoutVars>
      </dgm:prSet>
      <dgm:spPr/>
    </dgm:pt>
    <dgm:pt modelId="{DD6C671C-C951-A745-9B4B-FEE894890CB3}" type="pres">
      <dgm:prSet presAssocID="{40A8C0F4-8533-2049-BD8D-92DB16F4260B}" presName="arrow" presStyleLbl="bgShp" presStyleIdx="0" presStyleCnt="1" custLinFactNeighborX="26355" custLinFactNeighborY="-27412"/>
      <dgm:spPr/>
    </dgm:pt>
    <dgm:pt modelId="{AF435CAD-65FD-114F-B49C-30AF39F2610C}" type="pres">
      <dgm:prSet presAssocID="{40A8C0F4-8533-2049-BD8D-92DB16F4260B}" presName="arrowDiagram3" presStyleCnt="0"/>
      <dgm:spPr/>
    </dgm:pt>
    <dgm:pt modelId="{6A059ECC-8F84-164C-9D38-050447098180}" type="pres">
      <dgm:prSet presAssocID="{6D340F37-8BC1-D941-A107-9E7E8C0E4D73}" presName="bullet3a" presStyleLbl="node1" presStyleIdx="0" presStyleCnt="3"/>
      <dgm:spPr/>
    </dgm:pt>
    <dgm:pt modelId="{37794B75-A062-8244-8CB1-30AD78FEDBE0}" type="pres">
      <dgm:prSet presAssocID="{6D340F37-8BC1-D941-A107-9E7E8C0E4D73}" presName="textBox3a" presStyleLbl="revTx" presStyleIdx="0" presStyleCnt="3">
        <dgm:presLayoutVars>
          <dgm:bulletEnabled val="1"/>
        </dgm:presLayoutVars>
      </dgm:prSet>
      <dgm:spPr/>
    </dgm:pt>
    <dgm:pt modelId="{692156DB-ED8E-5A4B-92CF-0B895C61F557}" type="pres">
      <dgm:prSet presAssocID="{232DE0E0-0386-D24E-8FE6-491BF7DAEE4E}" presName="bullet3b" presStyleLbl="node1" presStyleIdx="1" presStyleCnt="3"/>
      <dgm:spPr/>
    </dgm:pt>
    <dgm:pt modelId="{4D21B88C-48F3-7248-8D62-6D5DF3FA2D63}" type="pres">
      <dgm:prSet presAssocID="{232DE0E0-0386-D24E-8FE6-491BF7DAEE4E}" presName="textBox3b" presStyleLbl="revTx" presStyleIdx="1" presStyleCnt="3">
        <dgm:presLayoutVars>
          <dgm:bulletEnabled val="1"/>
        </dgm:presLayoutVars>
      </dgm:prSet>
      <dgm:spPr/>
    </dgm:pt>
    <dgm:pt modelId="{E5D88066-489B-E948-B657-5CF1A39AF7E1}" type="pres">
      <dgm:prSet presAssocID="{0387D01D-9D12-8D44-ABA5-19F7A32A1BAC}" presName="bullet3c" presStyleLbl="node1" presStyleIdx="2" presStyleCnt="3"/>
      <dgm:spPr/>
    </dgm:pt>
    <dgm:pt modelId="{25FD7A14-A19C-6F4C-BEEA-54A86AE9B3C0}" type="pres">
      <dgm:prSet presAssocID="{0387D01D-9D12-8D44-ABA5-19F7A32A1BAC}" presName="textBox3c" presStyleLbl="revTx" presStyleIdx="2" presStyleCnt="3">
        <dgm:presLayoutVars>
          <dgm:bulletEnabled val="1"/>
        </dgm:presLayoutVars>
      </dgm:prSet>
      <dgm:spPr/>
    </dgm:pt>
  </dgm:ptLst>
  <dgm:cxnLst>
    <dgm:cxn modelId="{46A01E14-0BCC-C64F-B4CE-934A200D2590}" srcId="{40A8C0F4-8533-2049-BD8D-92DB16F4260B}" destId="{0387D01D-9D12-8D44-ABA5-19F7A32A1BAC}" srcOrd="2" destOrd="0" parTransId="{2C117F3B-1FB5-F742-B492-2AC187D52295}" sibTransId="{3568F16F-B9A7-B140-860D-DC39B34C1A2C}"/>
    <dgm:cxn modelId="{A9B3527B-B28C-9E44-BDD6-FBD4BC2A30F9}" srcId="{40A8C0F4-8533-2049-BD8D-92DB16F4260B}" destId="{232DE0E0-0386-D24E-8FE6-491BF7DAEE4E}" srcOrd="1" destOrd="0" parTransId="{4FBC4D54-0CEC-F644-A45E-63A490128A48}" sibTransId="{FAFA03D7-C50F-3546-84B7-A84D2271E150}"/>
    <dgm:cxn modelId="{3DF00A8F-2F5D-0244-8132-A60AB933352D}" type="presOf" srcId="{6D340F37-8BC1-D941-A107-9E7E8C0E4D73}" destId="{37794B75-A062-8244-8CB1-30AD78FEDBE0}" srcOrd="0" destOrd="0" presId="urn:microsoft.com/office/officeart/2005/8/layout/arrow2"/>
    <dgm:cxn modelId="{D9887797-775E-1A45-995F-D2CC5194F063}" srcId="{40A8C0F4-8533-2049-BD8D-92DB16F4260B}" destId="{6D340F37-8BC1-D941-A107-9E7E8C0E4D73}" srcOrd="0" destOrd="0" parTransId="{73EC619C-1F25-7641-97D5-B2E28709C0EB}" sibTransId="{0CBFB7A4-7863-8849-BAE3-5EE0742FBA1E}"/>
    <dgm:cxn modelId="{DC3499C4-28F3-C240-8E1B-6F8CF9322AAD}" type="presOf" srcId="{40A8C0F4-8533-2049-BD8D-92DB16F4260B}" destId="{D65F0CA7-4FF7-714A-A36C-01756E1B7AC2}" srcOrd="0" destOrd="0" presId="urn:microsoft.com/office/officeart/2005/8/layout/arrow2"/>
    <dgm:cxn modelId="{480542F5-6A60-4F46-900B-B637C6AEAF4A}" type="presOf" srcId="{232DE0E0-0386-D24E-8FE6-491BF7DAEE4E}" destId="{4D21B88C-48F3-7248-8D62-6D5DF3FA2D63}" srcOrd="0" destOrd="0" presId="urn:microsoft.com/office/officeart/2005/8/layout/arrow2"/>
    <dgm:cxn modelId="{B50A3AF6-B6F0-774A-83C1-7FA7BF14008E}" type="presOf" srcId="{0387D01D-9D12-8D44-ABA5-19F7A32A1BAC}" destId="{25FD7A14-A19C-6F4C-BEEA-54A86AE9B3C0}" srcOrd="0" destOrd="0" presId="urn:microsoft.com/office/officeart/2005/8/layout/arrow2"/>
    <dgm:cxn modelId="{3220ECC6-5EEC-1749-B2A1-FCFF28270231}" type="presParOf" srcId="{D65F0CA7-4FF7-714A-A36C-01756E1B7AC2}" destId="{DD6C671C-C951-A745-9B4B-FEE894890CB3}" srcOrd="0" destOrd="0" presId="urn:microsoft.com/office/officeart/2005/8/layout/arrow2"/>
    <dgm:cxn modelId="{F89C30DE-ACA1-814F-B926-1F8D370A6836}" type="presParOf" srcId="{D65F0CA7-4FF7-714A-A36C-01756E1B7AC2}" destId="{AF435CAD-65FD-114F-B49C-30AF39F2610C}" srcOrd="1" destOrd="0" presId="urn:microsoft.com/office/officeart/2005/8/layout/arrow2"/>
    <dgm:cxn modelId="{988A76CC-5DB4-084A-B5CF-8D05C14E5FB5}" type="presParOf" srcId="{AF435CAD-65FD-114F-B49C-30AF39F2610C}" destId="{6A059ECC-8F84-164C-9D38-050447098180}" srcOrd="0" destOrd="0" presId="urn:microsoft.com/office/officeart/2005/8/layout/arrow2"/>
    <dgm:cxn modelId="{D3E5C08A-F5A7-7C4A-B8F8-BE4287DAB502}" type="presParOf" srcId="{AF435CAD-65FD-114F-B49C-30AF39F2610C}" destId="{37794B75-A062-8244-8CB1-30AD78FEDBE0}" srcOrd="1" destOrd="0" presId="urn:microsoft.com/office/officeart/2005/8/layout/arrow2"/>
    <dgm:cxn modelId="{5A4A8902-112C-8D41-9440-1CBF4035594E}" type="presParOf" srcId="{AF435CAD-65FD-114F-B49C-30AF39F2610C}" destId="{692156DB-ED8E-5A4B-92CF-0B895C61F557}" srcOrd="2" destOrd="0" presId="urn:microsoft.com/office/officeart/2005/8/layout/arrow2"/>
    <dgm:cxn modelId="{949F81EB-92F5-FD4E-A6E7-F8791ACD37D8}" type="presParOf" srcId="{AF435CAD-65FD-114F-B49C-30AF39F2610C}" destId="{4D21B88C-48F3-7248-8D62-6D5DF3FA2D63}" srcOrd="3" destOrd="0" presId="urn:microsoft.com/office/officeart/2005/8/layout/arrow2"/>
    <dgm:cxn modelId="{9C0253A2-4B38-4F44-9651-57C3438EA2EF}" type="presParOf" srcId="{AF435CAD-65FD-114F-B49C-30AF39F2610C}" destId="{E5D88066-489B-E948-B657-5CF1A39AF7E1}" srcOrd="4" destOrd="0" presId="urn:microsoft.com/office/officeart/2005/8/layout/arrow2"/>
    <dgm:cxn modelId="{62B01CE5-ED64-3D42-AAF5-C5B17CED8998}" type="presParOf" srcId="{AF435CAD-65FD-114F-B49C-30AF39F2610C}" destId="{25FD7A14-A19C-6F4C-BEEA-54A86AE9B3C0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710EBDF-CE87-ED41-B3DA-464659FA0919}" type="doc">
      <dgm:prSet loTypeId="urn:microsoft.com/office/officeart/2005/8/layout/hierarchy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D64FAA5-D75C-F241-936F-6CCC21241764}">
      <dgm:prSet phldrT="[Text]"/>
      <dgm:spPr/>
      <dgm:t>
        <a:bodyPr/>
        <a:lstStyle/>
        <a:p>
          <a:r>
            <a:rPr lang="en-US" dirty="0"/>
            <a:t>Brand Loyal</a:t>
          </a:r>
        </a:p>
      </dgm:t>
    </dgm:pt>
    <dgm:pt modelId="{82803F73-A2E5-7648-8FE5-D05DBBFD29CC}" type="parTrans" cxnId="{427C6E91-130D-F44E-919F-861950D84EA5}">
      <dgm:prSet/>
      <dgm:spPr/>
      <dgm:t>
        <a:bodyPr/>
        <a:lstStyle/>
        <a:p>
          <a:endParaRPr lang="en-US"/>
        </a:p>
      </dgm:t>
    </dgm:pt>
    <dgm:pt modelId="{6078AD84-9FCA-EE45-8880-F7E1909C635B}" type="sibTrans" cxnId="{427C6E91-130D-F44E-919F-861950D84EA5}">
      <dgm:prSet/>
      <dgm:spPr/>
      <dgm:t>
        <a:bodyPr/>
        <a:lstStyle/>
        <a:p>
          <a:endParaRPr lang="en-US"/>
        </a:p>
      </dgm:t>
    </dgm:pt>
    <dgm:pt modelId="{7C89F337-7E37-AC40-A8FE-961D7C7D1348}">
      <dgm:prSet phldrT="[Text]"/>
      <dgm:spPr/>
      <dgm:t>
        <a:bodyPr/>
        <a:lstStyle/>
        <a:p>
          <a:r>
            <a:rPr lang="en-US" dirty="0"/>
            <a:t>High Socio Economic/Upper middle Socio Economic status</a:t>
          </a:r>
        </a:p>
      </dgm:t>
    </dgm:pt>
    <dgm:pt modelId="{DE4E0D32-D835-BA4B-8460-3A26B07F414B}" type="parTrans" cxnId="{21A39711-6B9D-944A-910C-16D2E9B475EB}">
      <dgm:prSet/>
      <dgm:spPr/>
      <dgm:t>
        <a:bodyPr/>
        <a:lstStyle/>
        <a:p>
          <a:endParaRPr lang="en-US"/>
        </a:p>
      </dgm:t>
    </dgm:pt>
    <dgm:pt modelId="{1F99AD63-871D-5744-933E-C247B5B1ADAA}" type="sibTrans" cxnId="{21A39711-6B9D-944A-910C-16D2E9B475EB}">
      <dgm:prSet/>
      <dgm:spPr/>
      <dgm:t>
        <a:bodyPr/>
        <a:lstStyle/>
        <a:p>
          <a:endParaRPr lang="en-US"/>
        </a:p>
      </dgm:t>
    </dgm:pt>
    <dgm:pt modelId="{7CC0F22F-CDDB-0744-BC98-C16D2A9C1E7C}">
      <dgm:prSet phldrT="[Text]"/>
      <dgm:spPr/>
      <dgm:t>
        <a:bodyPr/>
        <a:lstStyle/>
        <a:p>
          <a:r>
            <a:rPr lang="en-US" dirty="0"/>
            <a:t>Not responding to promotions </a:t>
          </a:r>
        </a:p>
      </dgm:t>
    </dgm:pt>
    <dgm:pt modelId="{BA5DE057-84DE-3F41-B25B-1688D89F8EFB}" type="parTrans" cxnId="{404BAB78-FADF-E847-BA2F-0DDE9DD6FC0A}">
      <dgm:prSet/>
      <dgm:spPr/>
      <dgm:t>
        <a:bodyPr/>
        <a:lstStyle/>
        <a:p>
          <a:endParaRPr lang="en-US"/>
        </a:p>
      </dgm:t>
    </dgm:pt>
    <dgm:pt modelId="{A44EF95D-119B-DB4A-A929-0E2782186C2F}" type="sibTrans" cxnId="{404BAB78-FADF-E847-BA2F-0DDE9DD6FC0A}">
      <dgm:prSet/>
      <dgm:spPr/>
      <dgm:t>
        <a:bodyPr/>
        <a:lstStyle/>
        <a:p>
          <a:endParaRPr lang="en-US"/>
        </a:p>
      </dgm:t>
    </dgm:pt>
    <dgm:pt modelId="{E5DF433D-68DC-9943-BBB3-515F668D8227}">
      <dgm:prSet phldrT="[Text]"/>
      <dgm:spPr/>
      <dgm:t>
        <a:bodyPr/>
        <a:lstStyle/>
        <a:p>
          <a:r>
            <a:rPr lang="en-US" dirty="0"/>
            <a:t>Non Brand Loyal</a:t>
          </a:r>
        </a:p>
      </dgm:t>
    </dgm:pt>
    <dgm:pt modelId="{2A8F3D2C-A1F1-1744-8459-9F1686D28ED9}" type="parTrans" cxnId="{3FE137CD-732C-F74F-B2E3-FDD47AF21D7D}">
      <dgm:prSet/>
      <dgm:spPr/>
      <dgm:t>
        <a:bodyPr/>
        <a:lstStyle/>
        <a:p>
          <a:endParaRPr lang="en-US"/>
        </a:p>
      </dgm:t>
    </dgm:pt>
    <dgm:pt modelId="{0F6A2E80-C9F7-9441-AE51-B011C7714FB6}" type="sibTrans" cxnId="{3FE137CD-732C-F74F-B2E3-FDD47AF21D7D}">
      <dgm:prSet/>
      <dgm:spPr/>
      <dgm:t>
        <a:bodyPr/>
        <a:lstStyle/>
        <a:p>
          <a:endParaRPr lang="en-US"/>
        </a:p>
      </dgm:t>
    </dgm:pt>
    <dgm:pt modelId="{B07CA618-599D-774F-BA69-B0BAD8596F89}">
      <dgm:prSet phldrT="[Text]"/>
      <dgm:spPr/>
      <dgm:t>
        <a:bodyPr/>
        <a:lstStyle/>
        <a:p>
          <a:r>
            <a:rPr lang="en-US" dirty="0"/>
            <a:t>High Socio economic</a:t>
          </a:r>
        </a:p>
      </dgm:t>
    </dgm:pt>
    <dgm:pt modelId="{FD6BBFA2-679B-8E44-AFDE-79B3A623FDDA}" type="parTrans" cxnId="{387CEC66-07B5-CF40-9C4B-8C62D18F9734}">
      <dgm:prSet/>
      <dgm:spPr/>
      <dgm:t>
        <a:bodyPr/>
        <a:lstStyle/>
        <a:p>
          <a:endParaRPr lang="en-US"/>
        </a:p>
      </dgm:t>
    </dgm:pt>
    <dgm:pt modelId="{433A057F-0708-9B4F-8BC7-F9647CFCE54C}" type="sibTrans" cxnId="{387CEC66-07B5-CF40-9C4B-8C62D18F9734}">
      <dgm:prSet/>
      <dgm:spPr/>
      <dgm:t>
        <a:bodyPr/>
        <a:lstStyle/>
        <a:p>
          <a:endParaRPr lang="en-US"/>
        </a:p>
      </dgm:t>
    </dgm:pt>
    <dgm:pt modelId="{8B2CDD9A-0DBE-CD4B-8DEE-294A3219485D}">
      <dgm:prSet phldrT="[Text]"/>
      <dgm:spPr/>
      <dgm:t>
        <a:bodyPr/>
        <a:lstStyle/>
        <a:p>
          <a:r>
            <a:rPr lang="en-US" dirty="0"/>
            <a:t>Responds to promotions and selling propositions</a:t>
          </a:r>
        </a:p>
      </dgm:t>
    </dgm:pt>
    <dgm:pt modelId="{DF2FEBA2-7E68-A147-A245-A8E893E9C01C}" type="parTrans" cxnId="{0A6477B1-5AED-D64D-AF40-8C955434F036}">
      <dgm:prSet/>
      <dgm:spPr/>
      <dgm:t>
        <a:bodyPr/>
        <a:lstStyle/>
        <a:p>
          <a:endParaRPr lang="en-US"/>
        </a:p>
      </dgm:t>
    </dgm:pt>
    <dgm:pt modelId="{BE197445-A367-D24E-B88A-6E8476C06C0B}" type="sibTrans" cxnId="{0A6477B1-5AED-D64D-AF40-8C955434F036}">
      <dgm:prSet/>
      <dgm:spPr/>
      <dgm:t>
        <a:bodyPr/>
        <a:lstStyle/>
        <a:p>
          <a:endParaRPr lang="en-US"/>
        </a:p>
      </dgm:t>
    </dgm:pt>
    <dgm:pt modelId="{BE0BC147-D733-2B49-BC73-BBB5DAB4A5F3}">
      <dgm:prSet/>
      <dgm:spPr/>
      <dgm:t>
        <a:bodyPr/>
        <a:lstStyle/>
        <a:p>
          <a:r>
            <a:rPr lang="en-US" dirty="0"/>
            <a:t>Neutral</a:t>
          </a:r>
        </a:p>
      </dgm:t>
    </dgm:pt>
    <dgm:pt modelId="{C2F0094D-1402-8D4B-BC9C-598F648668BA}" type="parTrans" cxnId="{D16D98CA-423E-A444-AF91-C0FC76549861}">
      <dgm:prSet/>
      <dgm:spPr/>
      <dgm:t>
        <a:bodyPr/>
        <a:lstStyle/>
        <a:p>
          <a:endParaRPr lang="en-US"/>
        </a:p>
      </dgm:t>
    </dgm:pt>
    <dgm:pt modelId="{F59F3621-E20D-1944-8971-120C56D05CB1}" type="sibTrans" cxnId="{D16D98CA-423E-A444-AF91-C0FC76549861}">
      <dgm:prSet/>
      <dgm:spPr/>
      <dgm:t>
        <a:bodyPr/>
        <a:lstStyle/>
        <a:p>
          <a:endParaRPr lang="en-US"/>
        </a:p>
      </dgm:t>
    </dgm:pt>
    <dgm:pt modelId="{167F0522-BD72-394D-B7A3-D44F4F1D942A}">
      <dgm:prSet/>
      <dgm:spPr/>
      <dgm:t>
        <a:bodyPr/>
        <a:lstStyle/>
        <a:p>
          <a:r>
            <a:rPr lang="en-US" dirty="0"/>
            <a:t>Non Brand loyal </a:t>
          </a:r>
        </a:p>
      </dgm:t>
    </dgm:pt>
    <dgm:pt modelId="{D756248A-2ECB-7943-B167-A33E7CEA4587}" type="parTrans" cxnId="{EA1F0063-9AE8-1D45-B0C0-58A5260A4923}">
      <dgm:prSet/>
      <dgm:spPr/>
      <dgm:t>
        <a:bodyPr/>
        <a:lstStyle/>
        <a:p>
          <a:endParaRPr lang="en-US"/>
        </a:p>
      </dgm:t>
    </dgm:pt>
    <dgm:pt modelId="{8E09962F-FBD3-364E-ABE8-F9C1C2CA8E3D}" type="sibTrans" cxnId="{EA1F0063-9AE8-1D45-B0C0-58A5260A4923}">
      <dgm:prSet/>
      <dgm:spPr/>
      <dgm:t>
        <a:bodyPr/>
        <a:lstStyle/>
        <a:p>
          <a:endParaRPr lang="en-US"/>
        </a:p>
      </dgm:t>
    </dgm:pt>
    <dgm:pt modelId="{9F10A7DA-EF02-CA43-9FC2-4E4BEB1804FE}">
      <dgm:prSet/>
      <dgm:spPr/>
      <dgm:t>
        <a:bodyPr/>
        <a:lstStyle/>
        <a:p>
          <a:r>
            <a:rPr lang="en-US" dirty="0"/>
            <a:t>Non Brand loyal</a:t>
          </a:r>
        </a:p>
      </dgm:t>
    </dgm:pt>
    <dgm:pt modelId="{A85FB2DD-5E77-D544-906F-9ECAB645EFAA}" type="parTrans" cxnId="{811E7672-D80A-6046-99C8-C820F320EF79}">
      <dgm:prSet/>
      <dgm:spPr/>
      <dgm:t>
        <a:bodyPr/>
        <a:lstStyle/>
        <a:p>
          <a:endParaRPr lang="en-US"/>
        </a:p>
      </dgm:t>
    </dgm:pt>
    <dgm:pt modelId="{D871D2BF-593C-114F-B58F-19F18167F636}" type="sibTrans" cxnId="{811E7672-D80A-6046-99C8-C820F320EF79}">
      <dgm:prSet/>
      <dgm:spPr/>
      <dgm:t>
        <a:bodyPr/>
        <a:lstStyle/>
        <a:p>
          <a:endParaRPr lang="en-US"/>
        </a:p>
      </dgm:t>
    </dgm:pt>
    <dgm:pt modelId="{4D03746E-A212-324A-BE86-FC731466E202}">
      <dgm:prSet phldrT="[Text]"/>
      <dgm:spPr/>
      <dgm:t>
        <a:bodyPr/>
        <a:lstStyle/>
        <a:p>
          <a:r>
            <a:rPr lang="en-US" dirty="0"/>
            <a:t>Basic Education</a:t>
          </a:r>
        </a:p>
      </dgm:t>
    </dgm:pt>
    <dgm:pt modelId="{09E19E2C-4542-254A-908B-B1C8574ED5CD}" type="parTrans" cxnId="{70D6F7D2-5ECA-7E48-A050-070026C30024}">
      <dgm:prSet/>
      <dgm:spPr/>
      <dgm:t>
        <a:bodyPr/>
        <a:lstStyle/>
        <a:p>
          <a:endParaRPr lang="en-US"/>
        </a:p>
      </dgm:t>
    </dgm:pt>
    <dgm:pt modelId="{8868458C-6C10-2842-B4C8-17B2E2658507}" type="sibTrans" cxnId="{70D6F7D2-5ECA-7E48-A050-070026C30024}">
      <dgm:prSet/>
      <dgm:spPr/>
      <dgm:t>
        <a:bodyPr/>
        <a:lstStyle/>
        <a:p>
          <a:endParaRPr lang="en-US"/>
        </a:p>
      </dgm:t>
    </dgm:pt>
    <dgm:pt modelId="{E78BDE8B-E39F-6E43-8C4D-EA4CB730CF7A}">
      <dgm:prSet phldrT="[Text]"/>
      <dgm:spPr/>
      <dgm:t>
        <a:bodyPr/>
        <a:lstStyle/>
        <a:p>
          <a:r>
            <a:rPr lang="en-US" dirty="0"/>
            <a:t>Higher education</a:t>
          </a:r>
        </a:p>
      </dgm:t>
    </dgm:pt>
    <dgm:pt modelId="{4E036720-AA47-8646-945B-31B4E6F50CB3}" type="parTrans" cxnId="{2A5D391E-714A-6C44-8A8A-F663BCBC68E7}">
      <dgm:prSet/>
      <dgm:spPr/>
      <dgm:t>
        <a:bodyPr/>
        <a:lstStyle/>
        <a:p>
          <a:endParaRPr lang="en-US"/>
        </a:p>
      </dgm:t>
    </dgm:pt>
    <dgm:pt modelId="{71EFFC25-B817-F64E-AED0-5A2B38D88E3B}" type="sibTrans" cxnId="{2A5D391E-714A-6C44-8A8A-F663BCBC68E7}">
      <dgm:prSet/>
      <dgm:spPr/>
      <dgm:t>
        <a:bodyPr/>
        <a:lstStyle/>
        <a:p>
          <a:endParaRPr lang="en-US"/>
        </a:p>
      </dgm:t>
    </dgm:pt>
    <dgm:pt modelId="{316B06B4-4CE9-0141-B06D-826C90DB8C0A}">
      <dgm:prSet/>
      <dgm:spPr/>
      <dgm:t>
        <a:bodyPr/>
        <a:lstStyle/>
        <a:p>
          <a:r>
            <a:rPr lang="en-US" dirty="0"/>
            <a:t>Lowest socio economic status</a:t>
          </a:r>
        </a:p>
      </dgm:t>
    </dgm:pt>
    <dgm:pt modelId="{F8D7920F-90DC-CE4C-B504-D5919340BF07}" type="parTrans" cxnId="{F9D9BD59-920C-6C4A-A46E-D1794F1AF345}">
      <dgm:prSet/>
      <dgm:spPr/>
      <dgm:t>
        <a:bodyPr/>
        <a:lstStyle/>
        <a:p>
          <a:endParaRPr lang="en-US"/>
        </a:p>
      </dgm:t>
    </dgm:pt>
    <dgm:pt modelId="{BF011196-E307-0A49-9F15-42965A2A2DC4}" type="sibTrans" cxnId="{F9D9BD59-920C-6C4A-A46E-D1794F1AF345}">
      <dgm:prSet/>
      <dgm:spPr/>
      <dgm:t>
        <a:bodyPr/>
        <a:lstStyle/>
        <a:p>
          <a:endParaRPr lang="en-US"/>
        </a:p>
      </dgm:t>
    </dgm:pt>
    <dgm:pt modelId="{5737065F-CABB-3D46-B3AE-6906F1C0B571}">
      <dgm:prSet/>
      <dgm:spPr/>
      <dgm:t>
        <a:bodyPr/>
        <a:lstStyle/>
        <a:p>
          <a:r>
            <a:rPr lang="en-US" dirty="0"/>
            <a:t>Majority with low level education</a:t>
          </a:r>
        </a:p>
      </dgm:t>
    </dgm:pt>
    <dgm:pt modelId="{33EFB1DF-1554-664F-8DB4-B1D6B92A2EBA}" type="parTrans" cxnId="{08AF29DE-4446-CF4A-BEC5-582ECF69C16B}">
      <dgm:prSet/>
      <dgm:spPr/>
      <dgm:t>
        <a:bodyPr/>
        <a:lstStyle/>
        <a:p>
          <a:endParaRPr lang="en-US"/>
        </a:p>
      </dgm:t>
    </dgm:pt>
    <dgm:pt modelId="{85499BDD-BEEF-DB4D-98DD-1B9BB5A2A480}" type="sibTrans" cxnId="{08AF29DE-4446-CF4A-BEC5-582ECF69C16B}">
      <dgm:prSet/>
      <dgm:spPr/>
      <dgm:t>
        <a:bodyPr/>
        <a:lstStyle/>
        <a:p>
          <a:endParaRPr lang="en-US"/>
        </a:p>
      </dgm:t>
    </dgm:pt>
    <dgm:pt modelId="{8A7B4CE8-8038-0044-8F9B-5A71792BAA95}">
      <dgm:prSet/>
      <dgm:spPr/>
      <dgm:t>
        <a:bodyPr/>
        <a:lstStyle/>
        <a:p>
          <a:r>
            <a:rPr lang="en-US" dirty="0"/>
            <a:t>Does not responds to promotions but responds to selling propositions</a:t>
          </a:r>
        </a:p>
      </dgm:t>
    </dgm:pt>
    <dgm:pt modelId="{63F440E9-C4AD-9E42-B961-AB8A136FBAB4}" type="parTrans" cxnId="{FF07C9EF-A99C-8748-9435-CD2BC5086AD4}">
      <dgm:prSet/>
      <dgm:spPr/>
      <dgm:t>
        <a:bodyPr/>
        <a:lstStyle/>
        <a:p>
          <a:endParaRPr lang="en-US"/>
        </a:p>
      </dgm:t>
    </dgm:pt>
    <dgm:pt modelId="{EB7B8A24-13E5-DE47-B3EE-D9E8F9F5705A}" type="sibTrans" cxnId="{FF07C9EF-A99C-8748-9435-CD2BC5086AD4}">
      <dgm:prSet/>
      <dgm:spPr/>
      <dgm:t>
        <a:bodyPr/>
        <a:lstStyle/>
        <a:p>
          <a:endParaRPr lang="en-US"/>
        </a:p>
      </dgm:t>
    </dgm:pt>
    <dgm:pt modelId="{5FDF5939-F71B-7145-ACAA-E095C94A1DC5}">
      <dgm:prSet/>
      <dgm:spPr/>
      <dgm:t>
        <a:bodyPr/>
        <a:lstStyle/>
        <a:p>
          <a:r>
            <a:rPr lang="en-US" dirty="0"/>
            <a:t>high socio economic status</a:t>
          </a:r>
        </a:p>
      </dgm:t>
    </dgm:pt>
    <dgm:pt modelId="{0D37D848-0A25-1C4A-AB48-1B4A2802E03A}" type="parTrans" cxnId="{8AFFFF04-5FCF-3441-B3BB-002F2C7D2061}">
      <dgm:prSet/>
      <dgm:spPr/>
      <dgm:t>
        <a:bodyPr/>
        <a:lstStyle/>
        <a:p>
          <a:endParaRPr lang="en-US"/>
        </a:p>
      </dgm:t>
    </dgm:pt>
    <dgm:pt modelId="{89494D2A-6AD3-DA45-BFC9-29BFB0060C85}" type="sibTrans" cxnId="{8AFFFF04-5FCF-3441-B3BB-002F2C7D2061}">
      <dgm:prSet/>
      <dgm:spPr/>
      <dgm:t>
        <a:bodyPr/>
        <a:lstStyle/>
        <a:p>
          <a:endParaRPr lang="en-US"/>
        </a:p>
      </dgm:t>
    </dgm:pt>
    <dgm:pt modelId="{9B18EC07-B58C-6D49-AC0B-60D398B4AAEA}">
      <dgm:prSet/>
      <dgm:spPr/>
      <dgm:t>
        <a:bodyPr/>
        <a:lstStyle/>
        <a:p>
          <a:r>
            <a:rPr lang="en-US" dirty="0"/>
            <a:t>high volume of transactions</a:t>
          </a:r>
        </a:p>
      </dgm:t>
    </dgm:pt>
    <dgm:pt modelId="{89F9EC17-936A-A444-8FF1-AF2B31E08BC8}" type="parTrans" cxnId="{8CAB1CDA-F984-A249-8449-26298A5A9E75}">
      <dgm:prSet/>
      <dgm:spPr/>
      <dgm:t>
        <a:bodyPr/>
        <a:lstStyle/>
        <a:p>
          <a:endParaRPr lang="en-US"/>
        </a:p>
      </dgm:t>
    </dgm:pt>
    <dgm:pt modelId="{EC66CED8-4B26-094A-B29B-F6489396AB6A}" type="sibTrans" cxnId="{8CAB1CDA-F984-A249-8449-26298A5A9E75}">
      <dgm:prSet/>
      <dgm:spPr/>
      <dgm:t>
        <a:bodyPr/>
        <a:lstStyle/>
        <a:p>
          <a:endParaRPr lang="en-US"/>
        </a:p>
      </dgm:t>
    </dgm:pt>
    <dgm:pt modelId="{45646EE3-49D6-B941-AF63-EED66F6E6A9A}">
      <dgm:prSet/>
      <dgm:spPr/>
      <dgm:t>
        <a:bodyPr/>
        <a:lstStyle/>
        <a:p>
          <a:r>
            <a:rPr lang="en-US" dirty="0"/>
            <a:t>Basic education</a:t>
          </a:r>
        </a:p>
      </dgm:t>
    </dgm:pt>
    <dgm:pt modelId="{ABDAFB91-A02C-B04D-9E65-8F9D2E68B6D7}" type="parTrans" cxnId="{7C739E5D-5341-4A48-94EA-9F6402FB3D1B}">
      <dgm:prSet/>
      <dgm:spPr/>
      <dgm:t>
        <a:bodyPr/>
        <a:lstStyle/>
        <a:p>
          <a:endParaRPr lang="en-US"/>
        </a:p>
      </dgm:t>
    </dgm:pt>
    <dgm:pt modelId="{265CA819-4729-C84A-A6A0-C164CFE65A80}" type="sibTrans" cxnId="{7C739E5D-5341-4A48-94EA-9F6402FB3D1B}">
      <dgm:prSet/>
      <dgm:spPr/>
      <dgm:t>
        <a:bodyPr/>
        <a:lstStyle/>
        <a:p>
          <a:endParaRPr lang="en-US"/>
        </a:p>
      </dgm:t>
    </dgm:pt>
    <dgm:pt modelId="{7BBB3405-0CC5-484B-888F-AF7FCFE9991A}">
      <dgm:prSet/>
      <dgm:spPr/>
      <dgm:t>
        <a:bodyPr/>
        <a:lstStyle/>
        <a:p>
          <a:r>
            <a:rPr lang="en-US" dirty="0"/>
            <a:t>Upper middle socio economic status</a:t>
          </a:r>
        </a:p>
      </dgm:t>
    </dgm:pt>
    <dgm:pt modelId="{7C58FCBF-4B81-8F41-8B93-B99E0662C02E}" type="parTrans" cxnId="{1D4BF9C1-E975-3149-81E5-162E4F086424}">
      <dgm:prSet/>
      <dgm:spPr/>
      <dgm:t>
        <a:bodyPr/>
        <a:lstStyle/>
        <a:p>
          <a:endParaRPr lang="en-US"/>
        </a:p>
      </dgm:t>
    </dgm:pt>
    <dgm:pt modelId="{9DB888D7-3EA3-2A41-92A4-BEA0FBE136A6}" type="sibTrans" cxnId="{1D4BF9C1-E975-3149-81E5-162E4F086424}">
      <dgm:prSet/>
      <dgm:spPr/>
      <dgm:t>
        <a:bodyPr/>
        <a:lstStyle/>
        <a:p>
          <a:endParaRPr lang="en-US"/>
        </a:p>
      </dgm:t>
    </dgm:pt>
    <dgm:pt modelId="{8E98DD17-5B1B-C142-B070-88E8FFD7976D}">
      <dgm:prSet/>
      <dgm:spPr/>
      <dgm:t>
        <a:bodyPr/>
        <a:lstStyle/>
        <a:p>
          <a:r>
            <a:rPr lang="en-US" dirty="0"/>
            <a:t>does not responds to promotional offers</a:t>
          </a:r>
        </a:p>
      </dgm:t>
    </dgm:pt>
    <dgm:pt modelId="{04FE2FDB-36B5-A341-8A3E-1B9F54523147}" type="parTrans" cxnId="{75720E8B-A9B7-EF42-A937-5ABAEEE58AAC}">
      <dgm:prSet/>
      <dgm:spPr/>
      <dgm:t>
        <a:bodyPr/>
        <a:lstStyle/>
        <a:p>
          <a:endParaRPr lang="en-US"/>
        </a:p>
      </dgm:t>
    </dgm:pt>
    <dgm:pt modelId="{CE3B67FD-9276-A14F-91CA-A298359CC9BA}" type="sibTrans" cxnId="{75720E8B-A9B7-EF42-A937-5ABAEEE58AAC}">
      <dgm:prSet/>
      <dgm:spPr/>
      <dgm:t>
        <a:bodyPr/>
        <a:lstStyle/>
        <a:p>
          <a:endParaRPr lang="en-US"/>
        </a:p>
      </dgm:t>
    </dgm:pt>
    <dgm:pt modelId="{CF752BB2-CF0D-B344-817E-45A30684AF2D}">
      <dgm:prSet/>
      <dgm:spPr/>
      <dgm:t>
        <a:bodyPr/>
        <a:lstStyle/>
        <a:p>
          <a:r>
            <a:rPr lang="en-US" dirty="0"/>
            <a:t>good education level</a:t>
          </a:r>
        </a:p>
      </dgm:t>
    </dgm:pt>
    <dgm:pt modelId="{CC97E024-5AE5-234B-85AB-BB2F6B41C0A2}" type="parTrans" cxnId="{540BDED7-22C0-F14E-A47E-B72F3685EC7F}">
      <dgm:prSet/>
      <dgm:spPr/>
      <dgm:t>
        <a:bodyPr/>
        <a:lstStyle/>
        <a:p>
          <a:endParaRPr lang="en-US"/>
        </a:p>
      </dgm:t>
    </dgm:pt>
    <dgm:pt modelId="{DC578C3B-813F-8E43-88F4-EDA104BD225F}" type="sibTrans" cxnId="{540BDED7-22C0-F14E-A47E-B72F3685EC7F}">
      <dgm:prSet/>
      <dgm:spPr/>
      <dgm:t>
        <a:bodyPr/>
        <a:lstStyle/>
        <a:p>
          <a:endParaRPr lang="en-US"/>
        </a:p>
      </dgm:t>
    </dgm:pt>
    <dgm:pt modelId="{50614523-3D6E-4144-8833-857FBE7C99D3}" type="pres">
      <dgm:prSet presAssocID="{6710EBDF-CE87-ED41-B3DA-464659FA091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F1DBB28-0099-A948-9B0D-420230984116}" type="pres">
      <dgm:prSet presAssocID="{6D64FAA5-D75C-F241-936F-6CCC21241764}" presName="root" presStyleCnt="0"/>
      <dgm:spPr/>
    </dgm:pt>
    <dgm:pt modelId="{DA6C838C-3C95-5149-BA82-E5B244154B57}" type="pres">
      <dgm:prSet presAssocID="{6D64FAA5-D75C-F241-936F-6CCC21241764}" presName="rootComposite" presStyleCnt="0"/>
      <dgm:spPr/>
    </dgm:pt>
    <dgm:pt modelId="{F2DBABC5-FD5D-8C4A-A2C3-90609F79804F}" type="pres">
      <dgm:prSet presAssocID="{6D64FAA5-D75C-F241-936F-6CCC21241764}" presName="rootText" presStyleLbl="node1" presStyleIdx="0" presStyleCnt="5"/>
      <dgm:spPr/>
    </dgm:pt>
    <dgm:pt modelId="{31B60800-EEAB-C948-8D53-12EBC8EDD14B}" type="pres">
      <dgm:prSet presAssocID="{6D64FAA5-D75C-F241-936F-6CCC21241764}" presName="rootConnector" presStyleLbl="node1" presStyleIdx="0" presStyleCnt="5"/>
      <dgm:spPr/>
    </dgm:pt>
    <dgm:pt modelId="{36F02945-EFDF-4244-8063-A2CF3864E617}" type="pres">
      <dgm:prSet presAssocID="{6D64FAA5-D75C-F241-936F-6CCC21241764}" presName="childShape" presStyleCnt="0"/>
      <dgm:spPr/>
    </dgm:pt>
    <dgm:pt modelId="{6169936D-3F1B-3C47-A311-B5C5B0FD550C}" type="pres">
      <dgm:prSet presAssocID="{DE4E0D32-D835-BA4B-8460-3A26B07F414B}" presName="Name13" presStyleLbl="parChTrans1D2" presStyleIdx="0" presStyleCnt="15"/>
      <dgm:spPr/>
    </dgm:pt>
    <dgm:pt modelId="{CF69389D-46E5-D946-93C1-43C1B0524D25}" type="pres">
      <dgm:prSet presAssocID="{7C89F337-7E37-AC40-A8FE-961D7C7D1348}" presName="childText" presStyleLbl="bgAcc1" presStyleIdx="0" presStyleCnt="15">
        <dgm:presLayoutVars>
          <dgm:bulletEnabled val="1"/>
        </dgm:presLayoutVars>
      </dgm:prSet>
      <dgm:spPr/>
    </dgm:pt>
    <dgm:pt modelId="{7527393B-55FE-FA4C-A1CD-AC33FF31C492}" type="pres">
      <dgm:prSet presAssocID="{BA5DE057-84DE-3F41-B25B-1688D89F8EFB}" presName="Name13" presStyleLbl="parChTrans1D2" presStyleIdx="1" presStyleCnt="15"/>
      <dgm:spPr/>
    </dgm:pt>
    <dgm:pt modelId="{19A13FAE-A6DF-0C45-94F3-BD82DFF51D65}" type="pres">
      <dgm:prSet presAssocID="{7CC0F22F-CDDB-0744-BC98-C16D2A9C1E7C}" presName="childText" presStyleLbl="bgAcc1" presStyleIdx="1" presStyleCnt="15">
        <dgm:presLayoutVars>
          <dgm:bulletEnabled val="1"/>
        </dgm:presLayoutVars>
      </dgm:prSet>
      <dgm:spPr/>
    </dgm:pt>
    <dgm:pt modelId="{BD86F4D8-5C07-B64F-9B6F-00ED3F34F6D7}" type="pres">
      <dgm:prSet presAssocID="{09E19E2C-4542-254A-908B-B1C8574ED5CD}" presName="Name13" presStyleLbl="parChTrans1D2" presStyleIdx="2" presStyleCnt="15"/>
      <dgm:spPr/>
    </dgm:pt>
    <dgm:pt modelId="{1902F152-D271-214B-ADFB-2F02980F249A}" type="pres">
      <dgm:prSet presAssocID="{4D03746E-A212-324A-BE86-FC731466E202}" presName="childText" presStyleLbl="bgAcc1" presStyleIdx="2" presStyleCnt="15">
        <dgm:presLayoutVars>
          <dgm:bulletEnabled val="1"/>
        </dgm:presLayoutVars>
      </dgm:prSet>
      <dgm:spPr/>
    </dgm:pt>
    <dgm:pt modelId="{8300DEC5-BB12-F749-BCA6-0889A2CD5F8B}" type="pres">
      <dgm:prSet presAssocID="{E5DF433D-68DC-9943-BBB3-515F668D8227}" presName="root" presStyleCnt="0"/>
      <dgm:spPr/>
    </dgm:pt>
    <dgm:pt modelId="{242BC0B6-74E5-CC40-8965-6C9FD230E50C}" type="pres">
      <dgm:prSet presAssocID="{E5DF433D-68DC-9943-BBB3-515F668D8227}" presName="rootComposite" presStyleCnt="0"/>
      <dgm:spPr/>
    </dgm:pt>
    <dgm:pt modelId="{1116493B-877F-0E44-9880-7B5F7A570705}" type="pres">
      <dgm:prSet presAssocID="{E5DF433D-68DC-9943-BBB3-515F668D8227}" presName="rootText" presStyleLbl="node1" presStyleIdx="1" presStyleCnt="5"/>
      <dgm:spPr/>
    </dgm:pt>
    <dgm:pt modelId="{582CD1D1-24C3-EE4F-8DD2-A81C02AB4940}" type="pres">
      <dgm:prSet presAssocID="{E5DF433D-68DC-9943-BBB3-515F668D8227}" presName="rootConnector" presStyleLbl="node1" presStyleIdx="1" presStyleCnt="5"/>
      <dgm:spPr/>
    </dgm:pt>
    <dgm:pt modelId="{E512A164-D092-994A-8D85-2DEA48130EFE}" type="pres">
      <dgm:prSet presAssocID="{E5DF433D-68DC-9943-BBB3-515F668D8227}" presName="childShape" presStyleCnt="0"/>
      <dgm:spPr/>
    </dgm:pt>
    <dgm:pt modelId="{5A433FDE-6AAE-EC4E-9772-5D0E75016671}" type="pres">
      <dgm:prSet presAssocID="{FD6BBFA2-679B-8E44-AFDE-79B3A623FDDA}" presName="Name13" presStyleLbl="parChTrans1D2" presStyleIdx="3" presStyleCnt="15"/>
      <dgm:spPr/>
    </dgm:pt>
    <dgm:pt modelId="{BD720077-62ED-4B42-AF4C-831C9DA84C4C}" type="pres">
      <dgm:prSet presAssocID="{B07CA618-599D-774F-BA69-B0BAD8596F89}" presName="childText" presStyleLbl="bgAcc1" presStyleIdx="3" presStyleCnt="15">
        <dgm:presLayoutVars>
          <dgm:bulletEnabled val="1"/>
        </dgm:presLayoutVars>
      </dgm:prSet>
      <dgm:spPr/>
    </dgm:pt>
    <dgm:pt modelId="{063BD1A4-EE77-7D41-AF24-463210555184}" type="pres">
      <dgm:prSet presAssocID="{DF2FEBA2-7E68-A147-A245-A8E893E9C01C}" presName="Name13" presStyleLbl="parChTrans1D2" presStyleIdx="4" presStyleCnt="15"/>
      <dgm:spPr/>
    </dgm:pt>
    <dgm:pt modelId="{2C64E600-291A-2F4F-A341-12D8987A52A0}" type="pres">
      <dgm:prSet presAssocID="{8B2CDD9A-0DBE-CD4B-8DEE-294A3219485D}" presName="childText" presStyleLbl="bgAcc1" presStyleIdx="4" presStyleCnt="15">
        <dgm:presLayoutVars>
          <dgm:bulletEnabled val="1"/>
        </dgm:presLayoutVars>
      </dgm:prSet>
      <dgm:spPr/>
    </dgm:pt>
    <dgm:pt modelId="{6AF51DB2-113A-ED48-B7F6-393264054549}" type="pres">
      <dgm:prSet presAssocID="{4E036720-AA47-8646-945B-31B4E6F50CB3}" presName="Name13" presStyleLbl="parChTrans1D2" presStyleIdx="5" presStyleCnt="15"/>
      <dgm:spPr/>
    </dgm:pt>
    <dgm:pt modelId="{4A481B54-16E9-3842-A0D2-272BA0E3201B}" type="pres">
      <dgm:prSet presAssocID="{E78BDE8B-E39F-6E43-8C4D-EA4CB730CF7A}" presName="childText" presStyleLbl="bgAcc1" presStyleIdx="5" presStyleCnt="15">
        <dgm:presLayoutVars>
          <dgm:bulletEnabled val="1"/>
        </dgm:presLayoutVars>
      </dgm:prSet>
      <dgm:spPr/>
    </dgm:pt>
    <dgm:pt modelId="{7E5AFB18-F088-B048-8B32-0464CEB6EFC5}" type="pres">
      <dgm:prSet presAssocID="{BE0BC147-D733-2B49-BC73-BBB5DAB4A5F3}" presName="root" presStyleCnt="0"/>
      <dgm:spPr/>
    </dgm:pt>
    <dgm:pt modelId="{2E1532B9-5B6D-134F-AB57-CB348DF0F6C8}" type="pres">
      <dgm:prSet presAssocID="{BE0BC147-D733-2B49-BC73-BBB5DAB4A5F3}" presName="rootComposite" presStyleCnt="0"/>
      <dgm:spPr/>
    </dgm:pt>
    <dgm:pt modelId="{3FDBE88E-2338-A947-A418-929DF1018388}" type="pres">
      <dgm:prSet presAssocID="{BE0BC147-D733-2B49-BC73-BBB5DAB4A5F3}" presName="rootText" presStyleLbl="node1" presStyleIdx="2" presStyleCnt="5"/>
      <dgm:spPr/>
    </dgm:pt>
    <dgm:pt modelId="{FD39A0C8-FBCC-A84D-832B-BBB38289DE06}" type="pres">
      <dgm:prSet presAssocID="{BE0BC147-D733-2B49-BC73-BBB5DAB4A5F3}" presName="rootConnector" presStyleLbl="node1" presStyleIdx="2" presStyleCnt="5"/>
      <dgm:spPr/>
    </dgm:pt>
    <dgm:pt modelId="{D29A6492-1E13-A648-BEA1-799AD953BE1E}" type="pres">
      <dgm:prSet presAssocID="{BE0BC147-D733-2B49-BC73-BBB5DAB4A5F3}" presName="childShape" presStyleCnt="0"/>
      <dgm:spPr/>
    </dgm:pt>
    <dgm:pt modelId="{E67F8EAC-0631-7040-91E8-117CADB8FE9B}" type="pres">
      <dgm:prSet presAssocID="{F8D7920F-90DC-CE4C-B504-D5919340BF07}" presName="Name13" presStyleLbl="parChTrans1D2" presStyleIdx="6" presStyleCnt="15"/>
      <dgm:spPr/>
    </dgm:pt>
    <dgm:pt modelId="{0B210AEA-F04E-5044-BA61-EDA7D006F575}" type="pres">
      <dgm:prSet presAssocID="{316B06B4-4CE9-0141-B06D-826C90DB8C0A}" presName="childText" presStyleLbl="bgAcc1" presStyleIdx="6" presStyleCnt="15">
        <dgm:presLayoutVars>
          <dgm:bulletEnabled val="1"/>
        </dgm:presLayoutVars>
      </dgm:prSet>
      <dgm:spPr/>
    </dgm:pt>
    <dgm:pt modelId="{A73A2D77-3368-2242-9430-C58F93923657}" type="pres">
      <dgm:prSet presAssocID="{63F440E9-C4AD-9E42-B961-AB8A136FBAB4}" presName="Name13" presStyleLbl="parChTrans1D2" presStyleIdx="7" presStyleCnt="15"/>
      <dgm:spPr/>
    </dgm:pt>
    <dgm:pt modelId="{3B62276E-D98C-B644-9037-385C91943E0A}" type="pres">
      <dgm:prSet presAssocID="{8A7B4CE8-8038-0044-8F9B-5A71792BAA95}" presName="childText" presStyleLbl="bgAcc1" presStyleIdx="7" presStyleCnt="15">
        <dgm:presLayoutVars>
          <dgm:bulletEnabled val="1"/>
        </dgm:presLayoutVars>
      </dgm:prSet>
      <dgm:spPr/>
    </dgm:pt>
    <dgm:pt modelId="{5F994BFD-A52C-DB48-B0E6-CAE1BBA4C5D9}" type="pres">
      <dgm:prSet presAssocID="{33EFB1DF-1554-664F-8DB4-B1D6B92A2EBA}" presName="Name13" presStyleLbl="parChTrans1D2" presStyleIdx="8" presStyleCnt="15"/>
      <dgm:spPr/>
    </dgm:pt>
    <dgm:pt modelId="{9F31F938-DF8F-6743-87E6-60921C890969}" type="pres">
      <dgm:prSet presAssocID="{5737065F-CABB-3D46-B3AE-6906F1C0B571}" presName="childText" presStyleLbl="bgAcc1" presStyleIdx="8" presStyleCnt="15">
        <dgm:presLayoutVars>
          <dgm:bulletEnabled val="1"/>
        </dgm:presLayoutVars>
      </dgm:prSet>
      <dgm:spPr/>
    </dgm:pt>
    <dgm:pt modelId="{B73915DB-6506-7545-868F-FB094F477DC6}" type="pres">
      <dgm:prSet presAssocID="{167F0522-BD72-394D-B7A3-D44F4F1D942A}" presName="root" presStyleCnt="0"/>
      <dgm:spPr/>
    </dgm:pt>
    <dgm:pt modelId="{31FD4C30-F233-1B40-895B-526A5C2C1187}" type="pres">
      <dgm:prSet presAssocID="{167F0522-BD72-394D-B7A3-D44F4F1D942A}" presName="rootComposite" presStyleCnt="0"/>
      <dgm:spPr/>
    </dgm:pt>
    <dgm:pt modelId="{53B30DB2-752A-8942-BADF-928361AB0552}" type="pres">
      <dgm:prSet presAssocID="{167F0522-BD72-394D-B7A3-D44F4F1D942A}" presName="rootText" presStyleLbl="node1" presStyleIdx="3" presStyleCnt="5"/>
      <dgm:spPr/>
    </dgm:pt>
    <dgm:pt modelId="{2B09FE16-3773-A747-8F36-01F87719159A}" type="pres">
      <dgm:prSet presAssocID="{167F0522-BD72-394D-B7A3-D44F4F1D942A}" presName="rootConnector" presStyleLbl="node1" presStyleIdx="3" presStyleCnt="5"/>
      <dgm:spPr/>
    </dgm:pt>
    <dgm:pt modelId="{B19FDF3B-797F-C740-8C7F-F690C72A5E24}" type="pres">
      <dgm:prSet presAssocID="{167F0522-BD72-394D-B7A3-D44F4F1D942A}" presName="childShape" presStyleCnt="0"/>
      <dgm:spPr/>
    </dgm:pt>
    <dgm:pt modelId="{60324EAD-0E05-4C47-BC6E-5B604E05D096}" type="pres">
      <dgm:prSet presAssocID="{0D37D848-0A25-1C4A-AB48-1B4A2802E03A}" presName="Name13" presStyleLbl="parChTrans1D2" presStyleIdx="9" presStyleCnt="15"/>
      <dgm:spPr/>
    </dgm:pt>
    <dgm:pt modelId="{CB869494-8659-3443-B402-A3EF2B7E4D9E}" type="pres">
      <dgm:prSet presAssocID="{5FDF5939-F71B-7145-ACAA-E095C94A1DC5}" presName="childText" presStyleLbl="bgAcc1" presStyleIdx="9" presStyleCnt="15">
        <dgm:presLayoutVars>
          <dgm:bulletEnabled val="1"/>
        </dgm:presLayoutVars>
      </dgm:prSet>
      <dgm:spPr/>
    </dgm:pt>
    <dgm:pt modelId="{EBA6CA48-5BD7-7D4D-BE4F-74FB5FE6143F}" type="pres">
      <dgm:prSet presAssocID="{89F9EC17-936A-A444-8FF1-AF2B31E08BC8}" presName="Name13" presStyleLbl="parChTrans1D2" presStyleIdx="10" presStyleCnt="15"/>
      <dgm:spPr/>
    </dgm:pt>
    <dgm:pt modelId="{3748CABE-4A33-524A-843C-432EFBC1C2DB}" type="pres">
      <dgm:prSet presAssocID="{9B18EC07-B58C-6D49-AC0B-60D398B4AAEA}" presName="childText" presStyleLbl="bgAcc1" presStyleIdx="10" presStyleCnt="15">
        <dgm:presLayoutVars>
          <dgm:bulletEnabled val="1"/>
        </dgm:presLayoutVars>
      </dgm:prSet>
      <dgm:spPr/>
    </dgm:pt>
    <dgm:pt modelId="{D45982DC-D41A-574D-BBCF-1BF3EFDFA90A}" type="pres">
      <dgm:prSet presAssocID="{ABDAFB91-A02C-B04D-9E65-8F9D2E68B6D7}" presName="Name13" presStyleLbl="parChTrans1D2" presStyleIdx="11" presStyleCnt="15"/>
      <dgm:spPr/>
    </dgm:pt>
    <dgm:pt modelId="{909D7544-3312-B346-AB0E-E66D940A1773}" type="pres">
      <dgm:prSet presAssocID="{45646EE3-49D6-B941-AF63-EED66F6E6A9A}" presName="childText" presStyleLbl="bgAcc1" presStyleIdx="11" presStyleCnt="15">
        <dgm:presLayoutVars>
          <dgm:bulletEnabled val="1"/>
        </dgm:presLayoutVars>
      </dgm:prSet>
      <dgm:spPr/>
    </dgm:pt>
    <dgm:pt modelId="{A679B3BC-5791-2F44-ABFE-E3B11BE93742}" type="pres">
      <dgm:prSet presAssocID="{9F10A7DA-EF02-CA43-9FC2-4E4BEB1804FE}" presName="root" presStyleCnt="0"/>
      <dgm:spPr/>
    </dgm:pt>
    <dgm:pt modelId="{6129A1D0-DA31-C64D-A14F-9CB703CCBD3E}" type="pres">
      <dgm:prSet presAssocID="{9F10A7DA-EF02-CA43-9FC2-4E4BEB1804FE}" presName="rootComposite" presStyleCnt="0"/>
      <dgm:spPr/>
    </dgm:pt>
    <dgm:pt modelId="{2F0FAF83-7022-A549-B9A1-DCC80D989F7F}" type="pres">
      <dgm:prSet presAssocID="{9F10A7DA-EF02-CA43-9FC2-4E4BEB1804FE}" presName="rootText" presStyleLbl="node1" presStyleIdx="4" presStyleCnt="5"/>
      <dgm:spPr/>
    </dgm:pt>
    <dgm:pt modelId="{3086BB66-D023-EB48-AF68-C829BC603658}" type="pres">
      <dgm:prSet presAssocID="{9F10A7DA-EF02-CA43-9FC2-4E4BEB1804FE}" presName="rootConnector" presStyleLbl="node1" presStyleIdx="4" presStyleCnt="5"/>
      <dgm:spPr/>
    </dgm:pt>
    <dgm:pt modelId="{5588E229-8C5D-164D-B13F-8321FF6FF596}" type="pres">
      <dgm:prSet presAssocID="{9F10A7DA-EF02-CA43-9FC2-4E4BEB1804FE}" presName="childShape" presStyleCnt="0"/>
      <dgm:spPr/>
    </dgm:pt>
    <dgm:pt modelId="{D61BC285-667C-1441-98CD-493490322056}" type="pres">
      <dgm:prSet presAssocID="{7C58FCBF-4B81-8F41-8B93-B99E0662C02E}" presName="Name13" presStyleLbl="parChTrans1D2" presStyleIdx="12" presStyleCnt="15"/>
      <dgm:spPr/>
    </dgm:pt>
    <dgm:pt modelId="{7DAEA550-F1BA-6046-A7BE-59B43C4B2A39}" type="pres">
      <dgm:prSet presAssocID="{7BBB3405-0CC5-484B-888F-AF7FCFE9991A}" presName="childText" presStyleLbl="bgAcc1" presStyleIdx="12" presStyleCnt="15">
        <dgm:presLayoutVars>
          <dgm:bulletEnabled val="1"/>
        </dgm:presLayoutVars>
      </dgm:prSet>
      <dgm:spPr/>
    </dgm:pt>
    <dgm:pt modelId="{F0A12C5E-D4AF-D741-8954-68CBAC9D4FB8}" type="pres">
      <dgm:prSet presAssocID="{04FE2FDB-36B5-A341-8A3E-1B9F54523147}" presName="Name13" presStyleLbl="parChTrans1D2" presStyleIdx="13" presStyleCnt="15"/>
      <dgm:spPr/>
    </dgm:pt>
    <dgm:pt modelId="{9CCC39FD-35CE-0449-AC20-E7AC031315AE}" type="pres">
      <dgm:prSet presAssocID="{8E98DD17-5B1B-C142-B070-88E8FFD7976D}" presName="childText" presStyleLbl="bgAcc1" presStyleIdx="13" presStyleCnt="15">
        <dgm:presLayoutVars>
          <dgm:bulletEnabled val="1"/>
        </dgm:presLayoutVars>
      </dgm:prSet>
      <dgm:spPr/>
    </dgm:pt>
    <dgm:pt modelId="{AA92C2A2-84FC-2642-85D2-83DC98A0989A}" type="pres">
      <dgm:prSet presAssocID="{CC97E024-5AE5-234B-85AB-BB2F6B41C0A2}" presName="Name13" presStyleLbl="parChTrans1D2" presStyleIdx="14" presStyleCnt="15"/>
      <dgm:spPr/>
    </dgm:pt>
    <dgm:pt modelId="{49940AD0-2D25-8E4C-A490-56A284F94B3A}" type="pres">
      <dgm:prSet presAssocID="{CF752BB2-CF0D-B344-817E-45A30684AF2D}" presName="childText" presStyleLbl="bgAcc1" presStyleIdx="14" presStyleCnt="15">
        <dgm:presLayoutVars>
          <dgm:bulletEnabled val="1"/>
        </dgm:presLayoutVars>
      </dgm:prSet>
      <dgm:spPr/>
    </dgm:pt>
  </dgm:ptLst>
  <dgm:cxnLst>
    <dgm:cxn modelId="{8AFFFF04-5FCF-3441-B3BB-002F2C7D2061}" srcId="{167F0522-BD72-394D-B7A3-D44F4F1D942A}" destId="{5FDF5939-F71B-7145-ACAA-E095C94A1DC5}" srcOrd="0" destOrd="0" parTransId="{0D37D848-0A25-1C4A-AB48-1B4A2802E03A}" sibTransId="{89494D2A-6AD3-DA45-BFC9-29BFB0060C85}"/>
    <dgm:cxn modelId="{BB68CE08-A9AD-4248-A230-94B1DA5D86F7}" type="presOf" srcId="{7C89F337-7E37-AC40-A8FE-961D7C7D1348}" destId="{CF69389D-46E5-D946-93C1-43C1B0524D25}" srcOrd="0" destOrd="0" presId="urn:microsoft.com/office/officeart/2005/8/layout/hierarchy3"/>
    <dgm:cxn modelId="{FA90E20B-5366-EA44-80E4-A939C86BB84D}" type="presOf" srcId="{167F0522-BD72-394D-B7A3-D44F4F1D942A}" destId="{2B09FE16-3773-A747-8F36-01F87719159A}" srcOrd="1" destOrd="0" presId="urn:microsoft.com/office/officeart/2005/8/layout/hierarchy3"/>
    <dgm:cxn modelId="{42994D0D-C827-754D-9E28-9D28B90CD80A}" type="presOf" srcId="{7CC0F22F-CDDB-0744-BC98-C16D2A9C1E7C}" destId="{19A13FAE-A6DF-0C45-94F3-BD82DFF51D65}" srcOrd="0" destOrd="0" presId="urn:microsoft.com/office/officeart/2005/8/layout/hierarchy3"/>
    <dgm:cxn modelId="{21A39711-6B9D-944A-910C-16D2E9B475EB}" srcId="{6D64FAA5-D75C-F241-936F-6CCC21241764}" destId="{7C89F337-7E37-AC40-A8FE-961D7C7D1348}" srcOrd="0" destOrd="0" parTransId="{DE4E0D32-D835-BA4B-8460-3A26B07F414B}" sibTransId="{1F99AD63-871D-5744-933E-C247B5B1ADAA}"/>
    <dgm:cxn modelId="{2505F613-74CC-E845-A67F-7A721550B526}" type="presOf" srcId="{8B2CDD9A-0DBE-CD4B-8DEE-294A3219485D}" destId="{2C64E600-291A-2F4F-A341-12D8987A52A0}" srcOrd="0" destOrd="0" presId="urn:microsoft.com/office/officeart/2005/8/layout/hierarchy3"/>
    <dgm:cxn modelId="{A49C3B16-D1A1-794E-80B2-78106F95C614}" type="presOf" srcId="{316B06B4-4CE9-0141-B06D-826C90DB8C0A}" destId="{0B210AEA-F04E-5044-BA61-EDA7D006F575}" srcOrd="0" destOrd="0" presId="urn:microsoft.com/office/officeart/2005/8/layout/hierarchy3"/>
    <dgm:cxn modelId="{70FDA31A-9955-3E43-A5D0-F1F8A094ADF0}" type="presOf" srcId="{CF752BB2-CF0D-B344-817E-45A30684AF2D}" destId="{49940AD0-2D25-8E4C-A490-56A284F94B3A}" srcOrd="0" destOrd="0" presId="urn:microsoft.com/office/officeart/2005/8/layout/hierarchy3"/>
    <dgm:cxn modelId="{2A5D391E-714A-6C44-8A8A-F663BCBC68E7}" srcId="{E5DF433D-68DC-9943-BBB3-515F668D8227}" destId="{E78BDE8B-E39F-6E43-8C4D-EA4CB730CF7A}" srcOrd="2" destOrd="0" parTransId="{4E036720-AA47-8646-945B-31B4E6F50CB3}" sibTransId="{71EFFC25-B817-F64E-AED0-5A2B38D88E3B}"/>
    <dgm:cxn modelId="{4B011127-76D9-474C-874D-35F047FA4FC9}" type="presOf" srcId="{BE0BC147-D733-2B49-BC73-BBB5DAB4A5F3}" destId="{3FDBE88E-2338-A947-A418-929DF1018388}" srcOrd="0" destOrd="0" presId="urn:microsoft.com/office/officeart/2005/8/layout/hierarchy3"/>
    <dgm:cxn modelId="{F32B9A32-0513-6142-9306-E7B289C2D968}" type="presOf" srcId="{9B18EC07-B58C-6D49-AC0B-60D398B4AAEA}" destId="{3748CABE-4A33-524A-843C-432EFBC1C2DB}" srcOrd="0" destOrd="0" presId="urn:microsoft.com/office/officeart/2005/8/layout/hierarchy3"/>
    <dgm:cxn modelId="{A46F0E41-B87C-134A-9419-8F25630AE495}" type="presOf" srcId="{5737065F-CABB-3D46-B3AE-6906F1C0B571}" destId="{9F31F938-DF8F-6743-87E6-60921C890969}" srcOrd="0" destOrd="0" presId="urn:microsoft.com/office/officeart/2005/8/layout/hierarchy3"/>
    <dgm:cxn modelId="{F9D9BD59-920C-6C4A-A46E-D1794F1AF345}" srcId="{BE0BC147-D733-2B49-BC73-BBB5DAB4A5F3}" destId="{316B06B4-4CE9-0141-B06D-826C90DB8C0A}" srcOrd="0" destOrd="0" parTransId="{F8D7920F-90DC-CE4C-B504-D5919340BF07}" sibTransId="{BF011196-E307-0A49-9F15-42965A2A2DC4}"/>
    <dgm:cxn modelId="{7C739E5D-5341-4A48-94EA-9F6402FB3D1B}" srcId="{167F0522-BD72-394D-B7A3-D44F4F1D942A}" destId="{45646EE3-49D6-B941-AF63-EED66F6E6A9A}" srcOrd="2" destOrd="0" parTransId="{ABDAFB91-A02C-B04D-9E65-8F9D2E68B6D7}" sibTransId="{265CA819-4729-C84A-A6A0-C164CFE65A80}"/>
    <dgm:cxn modelId="{BF22DC5D-35C3-7643-8B11-E897C8E34BE7}" type="presOf" srcId="{89F9EC17-936A-A444-8FF1-AF2B31E08BC8}" destId="{EBA6CA48-5BD7-7D4D-BE4F-74FB5FE6143F}" srcOrd="0" destOrd="0" presId="urn:microsoft.com/office/officeart/2005/8/layout/hierarchy3"/>
    <dgm:cxn modelId="{AF351E61-94C5-8846-87B3-4A3F4026B4B0}" type="presOf" srcId="{B07CA618-599D-774F-BA69-B0BAD8596F89}" destId="{BD720077-62ED-4B42-AF4C-831C9DA84C4C}" srcOrd="0" destOrd="0" presId="urn:microsoft.com/office/officeart/2005/8/layout/hierarchy3"/>
    <dgm:cxn modelId="{EA1F0063-9AE8-1D45-B0C0-58A5260A4923}" srcId="{6710EBDF-CE87-ED41-B3DA-464659FA0919}" destId="{167F0522-BD72-394D-B7A3-D44F4F1D942A}" srcOrd="3" destOrd="0" parTransId="{D756248A-2ECB-7943-B167-A33E7CEA4587}" sibTransId="{8E09962F-FBD3-364E-ABE8-F9C1C2CA8E3D}"/>
    <dgm:cxn modelId="{387CEC66-07B5-CF40-9C4B-8C62D18F9734}" srcId="{E5DF433D-68DC-9943-BBB3-515F668D8227}" destId="{B07CA618-599D-774F-BA69-B0BAD8596F89}" srcOrd="0" destOrd="0" parTransId="{FD6BBFA2-679B-8E44-AFDE-79B3A623FDDA}" sibTransId="{433A057F-0708-9B4F-8BC7-F9647CFCE54C}"/>
    <dgm:cxn modelId="{7B5F476A-50E7-4641-8B3F-6A5FAA938AE5}" type="presOf" srcId="{33EFB1DF-1554-664F-8DB4-B1D6B92A2EBA}" destId="{5F994BFD-A52C-DB48-B0E6-CAE1BBA4C5D9}" srcOrd="0" destOrd="0" presId="urn:microsoft.com/office/officeart/2005/8/layout/hierarchy3"/>
    <dgm:cxn modelId="{3BFC276D-B5D3-3245-AFA0-8DF61E81BF8D}" type="presOf" srcId="{6D64FAA5-D75C-F241-936F-6CCC21241764}" destId="{31B60800-EEAB-C948-8D53-12EBC8EDD14B}" srcOrd="1" destOrd="0" presId="urn:microsoft.com/office/officeart/2005/8/layout/hierarchy3"/>
    <dgm:cxn modelId="{249D6B70-F7D0-E640-AF55-4892B870D617}" type="presOf" srcId="{BA5DE057-84DE-3F41-B25B-1688D89F8EFB}" destId="{7527393B-55FE-FA4C-A1CD-AC33FF31C492}" srcOrd="0" destOrd="0" presId="urn:microsoft.com/office/officeart/2005/8/layout/hierarchy3"/>
    <dgm:cxn modelId="{811E7672-D80A-6046-99C8-C820F320EF79}" srcId="{6710EBDF-CE87-ED41-B3DA-464659FA0919}" destId="{9F10A7DA-EF02-CA43-9FC2-4E4BEB1804FE}" srcOrd="4" destOrd="0" parTransId="{A85FB2DD-5E77-D544-906F-9ECAB645EFAA}" sibTransId="{D871D2BF-593C-114F-B58F-19F18167F636}"/>
    <dgm:cxn modelId="{FDF0AB75-3935-394E-9796-63E80279DF51}" type="presOf" srcId="{FD6BBFA2-679B-8E44-AFDE-79B3A623FDDA}" destId="{5A433FDE-6AAE-EC4E-9772-5D0E75016671}" srcOrd="0" destOrd="0" presId="urn:microsoft.com/office/officeart/2005/8/layout/hierarchy3"/>
    <dgm:cxn modelId="{FAFFBC76-6180-754A-AA3B-927A006103BB}" type="presOf" srcId="{DE4E0D32-D835-BA4B-8460-3A26B07F414B}" destId="{6169936D-3F1B-3C47-A311-B5C5B0FD550C}" srcOrd="0" destOrd="0" presId="urn:microsoft.com/office/officeart/2005/8/layout/hierarchy3"/>
    <dgm:cxn modelId="{A7009978-5811-6F4D-8D83-FC8BE0ACB5D6}" type="presOf" srcId="{6D64FAA5-D75C-F241-936F-6CCC21241764}" destId="{F2DBABC5-FD5D-8C4A-A2C3-90609F79804F}" srcOrd="0" destOrd="0" presId="urn:microsoft.com/office/officeart/2005/8/layout/hierarchy3"/>
    <dgm:cxn modelId="{404BAB78-FADF-E847-BA2F-0DDE9DD6FC0A}" srcId="{6D64FAA5-D75C-F241-936F-6CCC21241764}" destId="{7CC0F22F-CDDB-0744-BC98-C16D2A9C1E7C}" srcOrd="1" destOrd="0" parTransId="{BA5DE057-84DE-3F41-B25B-1688D89F8EFB}" sibTransId="{A44EF95D-119B-DB4A-A929-0E2782186C2F}"/>
    <dgm:cxn modelId="{6DCB1D7B-125E-5140-B720-45332B5B7729}" type="presOf" srcId="{E5DF433D-68DC-9943-BBB3-515F668D8227}" destId="{1116493B-877F-0E44-9880-7B5F7A570705}" srcOrd="0" destOrd="0" presId="urn:microsoft.com/office/officeart/2005/8/layout/hierarchy3"/>
    <dgm:cxn modelId="{CB29DE82-F212-4441-80D0-C415B6B0B8C1}" type="presOf" srcId="{ABDAFB91-A02C-B04D-9E65-8F9D2E68B6D7}" destId="{D45982DC-D41A-574D-BBCF-1BF3EFDFA90A}" srcOrd="0" destOrd="0" presId="urn:microsoft.com/office/officeart/2005/8/layout/hierarchy3"/>
    <dgm:cxn modelId="{67DB9588-A917-BA47-B28D-B6B84B05C48A}" type="presOf" srcId="{7C58FCBF-4B81-8F41-8B93-B99E0662C02E}" destId="{D61BC285-667C-1441-98CD-493490322056}" srcOrd="0" destOrd="0" presId="urn:microsoft.com/office/officeart/2005/8/layout/hierarchy3"/>
    <dgm:cxn modelId="{75720E8B-A9B7-EF42-A937-5ABAEEE58AAC}" srcId="{9F10A7DA-EF02-CA43-9FC2-4E4BEB1804FE}" destId="{8E98DD17-5B1B-C142-B070-88E8FFD7976D}" srcOrd="1" destOrd="0" parTransId="{04FE2FDB-36B5-A341-8A3E-1B9F54523147}" sibTransId="{CE3B67FD-9276-A14F-91CA-A298359CC9BA}"/>
    <dgm:cxn modelId="{EA3EEF8F-B598-4640-B54F-4DCB27EA515B}" type="presOf" srcId="{04FE2FDB-36B5-A341-8A3E-1B9F54523147}" destId="{F0A12C5E-D4AF-D741-8954-68CBAC9D4FB8}" srcOrd="0" destOrd="0" presId="urn:microsoft.com/office/officeart/2005/8/layout/hierarchy3"/>
    <dgm:cxn modelId="{427C6E91-130D-F44E-919F-861950D84EA5}" srcId="{6710EBDF-CE87-ED41-B3DA-464659FA0919}" destId="{6D64FAA5-D75C-F241-936F-6CCC21241764}" srcOrd="0" destOrd="0" parTransId="{82803F73-A2E5-7648-8FE5-D05DBBFD29CC}" sibTransId="{6078AD84-9FCA-EE45-8880-F7E1909C635B}"/>
    <dgm:cxn modelId="{51935996-696C-804C-8764-3775A8C62FFB}" type="presOf" srcId="{E5DF433D-68DC-9943-BBB3-515F668D8227}" destId="{582CD1D1-24C3-EE4F-8DD2-A81C02AB4940}" srcOrd="1" destOrd="0" presId="urn:microsoft.com/office/officeart/2005/8/layout/hierarchy3"/>
    <dgm:cxn modelId="{50217B97-159E-9543-9F01-910F2223198E}" type="presOf" srcId="{167F0522-BD72-394D-B7A3-D44F4F1D942A}" destId="{53B30DB2-752A-8942-BADF-928361AB0552}" srcOrd="0" destOrd="0" presId="urn:microsoft.com/office/officeart/2005/8/layout/hierarchy3"/>
    <dgm:cxn modelId="{4B576299-1594-6E4D-B0A7-997FDE615890}" type="presOf" srcId="{9F10A7DA-EF02-CA43-9FC2-4E4BEB1804FE}" destId="{3086BB66-D023-EB48-AF68-C829BC603658}" srcOrd="1" destOrd="0" presId="urn:microsoft.com/office/officeart/2005/8/layout/hierarchy3"/>
    <dgm:cxn modelId="{03A389A6-152D-B842-9821-92A874895CE0}" type="presOf" srcId="{45646EE3-49D6-B941-AF63-EED66F6E6A9A}" destId="{909D7544-3312-B346-AB0E-E66D940A1773}" srcOrd="0" destOrd="0" presId="urn:microsoft.com/office/officeart/2005/8/layout/hierarchy3"/>
    <dgm:cxn modelId="{70638FA9-3A3A-5A44-BDB7-368EEB1B7F97}" type="presOf" srcId="{09E19E2C-4542-254A-908B-B1C8574ED5CD}" destId="{BD86F4D8-5C07-B64F-9B6F-00ED3F34F6D7}" srcOrd="0" destOrd="0" presId="urn:microsoft.com/office/officeart/2005/8/layout/hierarchy3"/>
    <dgm:cxn modelId="{0A6477B1-5AED-D64D-AF40-8C955434F036}" srcId="{E5DF433D-68DC-9943-BBB3-515F668D8227}" destId="{8B2CDD9A-0DBE-CD4B-8DEE-294A3219485D}" srcOrd="1" destOrd="0" parTransId="{DF2FEBA2-7E68-A147-A245-A8E893E9C01C}" sibTransId="{BE197445-A367-D24E-B88A-6E8476C06C0B}"/>
    <dgm:cxn modelId="{D5ED7CBA-CA41-3447-8574-04C405B7F730}" type="presOf" srcId="{BE0BC147-D733-2B49-BC73-BBB5DAB4A5F3}" destId="{FD39A0C8-FBCC-A84D-832B-BBB38289DE06}" srcOrd="1" destOrd="0" presId="urn:microsoft.com/office/officeart/2005/8/layout/hierarchy3"/>
    <dgm:cxn modelId="{6F7462C1-A359-ED45-8519-16462F861FF3}" type="presOf" srcId="{8A7B4CE8-8038-0044-8F9B-5A71792BAA95}" destId="{3B62276E-D98C-B644-9037-385C91943E0A}" srcOrd="0" destOrd="0" presId="urn:microsoft.com/office/officeart/2005/8/layout/hierarchy3"/>
    <dgm:cxn modelId="{1D4BF9C1-E975-3149-81E5-162E4F086424}" srcId="{9F10A7DA-EF02-CA43-9FC2-4E4BEB1804FE}" destId="{7BBB3405-0CC5-484B-888F-AF7FCFE9991A}" srcOrd="0" destOrd="0" parTransId="{7C58FCBF-4B81-8F41-8B93-B99E0662C02E}" sibTransId="{9DB888D7-3EA3-2A41-92A4-BEA0FBE136A6}"/>
    <dgm:cxn modelId="{183BAAC3-4541-2043-ABA5-56E6F0F7E8A3}" type="presOf" srcId="{CC97E024-5AE5-234B-85AB-BB2F6B41C0A2}" destId="{AA92C2A2-84FC-2642-85D2-83DC98A0989A}" srcOrd="0" destOrd="0" presId="urn:microsoft.com/office/officeart/2005/8/layout/hierarchy3"/>
    <dgm:cxn modelId="{3CBBADC5-1EBC-594F-8AC7-D3B40A52D26E}" type="presOf" srcId="{E78BDE8B-E39F-6E43-8C4D-EA4CB730CF7A}" destId="{4A481B54-16E9-3842-A0D2-272BA0E3201B}" srcOrd="0" destOrd="0" presId="urn:microsoft.com/office/officeart/2005/8/layout/hierarchy3"/>
    <dgm:cxn modelId="{D683D3C7-74A4-384F-882C-EEB8C620A1CF}" type="presOf" srcId="{0D37D848-0A25-1C4A-AB48-1B4A2802E03A}" destId="{60324EAD-0E05-4C47-BC6E-5B604E05D096}" srcOrd="0" destOrd="0" presId="urn:microsoft.com/office/officeart/2005/8/layout/hierarchy3"/>
    <dgm:cxn modelId="{D16D98CA-423E-A444-AF91-C0FC76549861}" srcId="{6710EBDF-CE87-ED41-B3DA-464659FA0919}" destId="{BE0BC147-D733-2B49-BC73-BBB5DAB4A5F3}" srcOrd="2" destOrd="0" parTransId="{C2F0094D-1402-8D4B-BC9C-598F648668BA}" sibTransId="{F59F3621-E20D-1944-8971-120C56D05CB1}"/>
    <dgm:cxn modelId="{3FE137CD-732C-F74F-B2E3-FDD47AF21D7D}" srcId="{6710EBDF-CE87-ED41-B3DA-464659FA0919}" destId="{E5DF433D-68DC-9943-BBB3-515F668D8227}" srcOrd="1" destOrd="0" parTransId="{2A8F3D2C-A1F1-1744-8459-9F1686D28ED9}" sibTransId="{0F6A2E80-C9F7-9441-AE51-B011C7714FB6}"/>
    <dgm:cxn modelId="{6D2F9DCF-0061-2848-8B1D-B8AB682B1B0D}" type="presOf" srcId="{F8D7920F-90DC-CE4C-B504-D5919340BF07}" destId="{E67F8EAC-0631-7040-91E8-117CADB8FE9B}" srcOrd="0" destOrd="0" presId="urn:microsoft.com/office/officeart/2005/8/layout/hierarchy3"/>
    <dgm:cxn modelId="{70D6F7D2-5ECA-7E48-A050-070026C30024}" srcId="{6D64FAA5-D75C-F241-936F-6CCC21241764}" destId="{4D03746E-A212-324A-BE86-FC731466E202}" srcOrd="2" destOrd="0" parTransId="{09E19E2C-4542-254A-908B-B1C8574ED5CD}" sibTransId="{8868458C-6C10-2842-B4C8-17B2E2658507}"/>
    <dgm:cxn modelId="{0CA3BAD3-CD7B-D54B-9595-3812B4D2F0C7}" type="presOf" srcId="{6710EBDF-CE87-ED41-B3DA-464659FA0919}" destId="{50614523-3D6E-4144-8833-857FBE7C99D3}" srcOrd="0" destOrd="0" presId="urn:microsoft.com/office/officeart/2005/8/layout/hierarchy3"/>
    <dgm:cxn modelId="{540BDED7-22C0-F14E-A47E-B72F3685EC7F}" srcId="{9F10A7DA-EF02-CA43-9FC2-4E4BEB1804FE}" destId="{CF752BB2-CF0D-B344-817E-45A30684AF2D}" srcOrd="2" destOrd="0" parTransId="{CC97E024-5AE5-234B-85AB-BB2F6B41C0A2}" sibTransId="{DC578C3B-813F-8E43-88F4-EDA104BD225F}"/>
    <dgm:cxn modelId="{7D09A7D9-42E0-6047-BD3A-5C1CA1C79635}" type="presOf" srcId="{8E98DD17-5B1B-C142-B070-88E8FFD7976D}" destId="{9CCC39FD-35CE-0449-AC20-E7AC031315AE}" srcOrd="0" destOrd="0" presId="urn:microsoft.com/office/officeart/2005/8/layout/hierarchy3"/>
    <dgm:cxn modelId="{8CAB1CDA-F984-A249-8449-26298A5A9E75}" srcId="{167F0522-BD72-394D-B7A3-D44F4F1D942A}" destId="{9B18EC07-B58C-6D49-AC0B-60D398B4AAEA}" srcOrd="1" destOrd="0" parTransId="{89F9EC17-936A-A444-8FF1-AF2B31E08BC8}" sibTransId="{EC66CED8-4B26-094A-B29B-F6489396AB6A}"/>
    <dgm:cxn modelId="{08AF29DE-4446-CF4A-BEC5-582ECF69C16B}" srcId="{BE0BC147-D733-2B49-BC73-BBB5DAB4A5F3}" destId="{5737065F-CABB-3D46-B3AE-6906F1C0B571}" srcOrd="2" destOrd="0" parTransId="{33EFB1DF-1554-664F-8DB4-B1D6B92A2EBA}" sibTransId="{85499BDD-BEEF-DB4D-98DD-1B9BB5A2A480}"/>
    <dgm:cxn modelId="{DA0B38E3-BCAC-EA42-B7E6-D367453D358C}" type="presOf" srcId="{7BBB3405-0CC5-484B-888F-AF7FCFE9991A}" destId="{7DAEA550-F1BA-6046-A7BE-59B43C4B2A39}" srcOrd="0" destOrd="0" presId="urn:microsoft.com/office/officeart/2005/8/layout/hierarchy3"/>
    <dgm:cxn modelId="{C2C86CE4-EEB8-0B47-B5AA-28907FB042DE}" type="presOf" srcId="{5FDF5939-F71B-7145-ACAA-E095C94A1DC5}" destId="{CB869494-8659-3443-B402-A3EF2B7E4D9E}" srcOrd="0" destOrd="0" presId="urn:microsoft.com/office/officeart/2005/8/layout/hierarchy3"/>
    <dgm:cxn modelId="{73BEB8EA-84DE-334D-907F-242726BD685D}" type="presOf" srcId="{4E036720-AA47-8646-945B-31B4E6F50CB3}" destId="{6AF51DB2-113A-ED48-B7F6-393264054549}" srcOrd="0" destOrd="0" presId="urn:microsoft.com/office/officeart/2005/8/layout/hierarchy3"/>
    <dgm:cxn modelId="{FF07C9EF-A99C-8748-9435-CD2BC5086AD4}" srcId="{BE0BC147-D733-2B49-BC73-BBB5DAB4A5F3}" destId="{8A7B4CE8-8038-0044-8F9B-5A71792BAA95}" srcOrd="1" destOrd="0" parTransId="{63F440E9-C4AD-9E42-B961-AB8A136FBAB4}" sibTransId="{EB7B8A24-13E5-DE47-B3EE-D9E8F9F5705A}"/>
    <dgm:cxn modelId="{BF9DA9F4-91D1-3142-B98E-940158FE36E3}" type="presOf" srcId="{63F440E9-C4AD-9E42-B961-AB8A136FBAB4}" destId="{A73A2D77-3368-2242-9430-C58F93923657}" srcOrd="0" destOrd="0" presId="urn:microsoft.com/office/officeart/2005/8/layout/hierarchy3"/>
    <dgm:cxn modelId="{8E795EF8-C19C-CA4E-AC6D-07225618CB1F}" type="presOf" srcId="{DF2FEBA2-7E68-A147-A245-A8E893E9C01C}" destId="{063BD1A4-EE77-7D41-AF24-463210555184}" srcOrd="0" destOrd="0" presId="urn:microsoft.com/office/officeart/2005/8/layout/hierarchy3"/>
    <dgm:cxn modelId="{1B5C7CFD-A15F-3149-A982-5B3A7498A0E7}" type="presOf" srcId="{4D03746E-A212-324A-BE86-FC731466E202}" destId="{1902F152-D271-214B-ADFB-2F02980F249A}" srcOrd="0" destOrd="0" presId="urn:microsoft.com/office/officeart/2005/8/layout/hierarchy3"/>
    <dgm:cxn modelId="{FECF7CFF-F395-2D49-9B2B-9E3F53A1FA76}" type="presOf" srcId="{9F10A7DA-EF02-CA43-9FC2-4E4BEB1804FE}" destId="{2F0FAF83-7022-A549-B9A1-DCC80D989F7F}" srcOrd="0" destOrd="0" presId="urn:microsoft.com/office/officeart/2005/8/layout/hierarchy3"/>
    <dgm:cxn modelId="{F6E15EDF-920A-DB4C-B11F-CA512F44339D}" type="presParOf" srcId="{50614523-3D6E-4144-8833-857FBE7C99D3}" destId="{6F1DBB28-0099-A948-9B0D-420230984116}" srcOrd="0" destOrd="0" presId="urn:microsoft.com/office/officeart/2005/8/layout/hierarchy3"/>
    <dgm:cxn modelId="{3AA148D3-1C9C-3A4B-A9EF-D4C8D4841552}" type="presParOf" srcId="{6F1DBB28-0099-A948-9B0D-420230984116}" destId="{DA6C838C-3C95-5149-BA82-E5B244154B57}" srcOrd="0" destOrd="0" presId="urn:microsoft.com/office/officeart/2005/8/layout/hierarchy3"/>
    <dgm:cxn modelId="{DD628383-38E8-6247-952C-0B17FA145673}" type="presParOf" srcId="{DA6C838C-3C95-5149-BA82-E5B244154B57}" destId="{F2DBABC5-FD5D-8C4A-A2C3-90609F79804F}" srcOrd="0" destOrd="0" presId="urn:microsoft.com/office/officeart/2005/8/layout/hierarchy3"/>
    <dgm:cxn modelId="{7AF8B6FA-C461-5742-A051-6E238417947C}" type="presParOf" srcId="{DA6C838C-3C95-5149-BA82-E5B244154B57}" destId="{31B60800-EEAB-C948-8D53-12EBC8EDD14B}" srcOrd="1" destOrd="0" presId="urn:microsoft.com/office/officeart/2005/8/layout/hierarchy3"/>
    <dgm:cxn modelId="{DD2CC52E-A79F-4B4D-9131-96A2B07FE176}" type="presParOf" srcId="{6F1DBB28-0099-A948-9B0D-420230984116}" destId="{36F02945-EFDF-4244-8063-A2CF3864E617}" srcOrd="1" destOrd="0" presId="urn:microsoft.com/office/officeart/2005/8/layout/hierarchy3"/>
    <dgm:cxn modelId="{B3D42588-8399-FC4F-AD4E-7A849B969A43}" type="presParOf" srcId="{36F02945-EFDF-4244-8063-A2CF3864E617}" destId="{6169936D-3F1B-3C47-A311-B5C5B0FD550C}" srcOrd="0" destOrd="0" presId="urn:microsoft.com/office/officeart/2005/8/layout/hierarchy3"/>
    <dgm:cxn modelId="{0269841A-D401-BF46-8702-718ABB1CCE7D}" type="presParOf" srcId="{36F02945-EFDF-4244-8063-A2CF3864E617}" destId="{CF69389D-46E5-D946-93C1-43C1B0524D25}" srcOrd="1" destOrd="0" presId="urn:microsoft.com/office/officeart/2005/8/layout/hierarchy3"/>
    <dgm:cxn modelId="{67AA8791-358D-274E-869F-AD3ABF2983BB}" type="presParOf" srcId="{36F02945-EFDF-4244-8063-A2CF3864E617}" destId="{7527393B-55FE-FA4C-A1CD-AC33FF31C492}" srcOrd="2" destOrd="0" presId="urn:microsoft.com/office/officeart/2005/8/layout/hierarchy3"/>
    <dgm:cxn modelId="{4612B24E-E0B3-F24E-8446-9FAE9FAFC7A4}" type="presParOf" srcId="{36F02945-EFDF-4244-8063-A2CF3864E617}" destId="{19A13FAE-A6DF-0C45-94F3-BD82DFF51D65}" srcOrd="3" destOrd="0" presId="urn:microsoft.com/office/officeart/2005/8/layout/hierarchy3"/>
    <dgm:cxn modelId="{E60FEFF6-91C0-2D43-A499-FA8B5457A5DB}" type="presParOf" srcId="{36F02945-EFDF-4244-8063-A2CF3864E617}" destId="{BD86F4D8-5C07-B64F-9B6F-00ED3F34F6D7}" srcOrd="4" destOrd="0" presId="urn:microsoft.com/office/officeart/2005/8/layout/hierarchy3"/>
    <dgm:cxn modelId="{E1E4D4C3-2B0C-3C4E-992F-FF51DA140F70}" type="presParOf" srcId="{36F02945-EFDF-4244-8063-A2CF3864E617}" destId="{1902F152-D271-214B-ADFB-2F02980F249A}" srcOrd="5" destOrd="0" presId="urn:microsoft.com/office/officeart/2005/8/layout/hierarchy3"/>
    <dgm:cxn modelId="{90D01F06-CE44-3244-A604-4D86B876ECDD}" type="presParOf" srcId="{50614523-3D6E-4144-8833-857FBE7C99D3}" destId="{8300DEC5-BB12-F749-BCA6-0889A2CD5F8B}" srcOrd="1" destOrd="0" presId="urn:microsoft.com/office/officeart/2005/8/layout/hierarchy3"/>
    <dgm:cxn modelId="{329E6D30-1E5F-854A-B611-02D320DB1A38}" type="presParOf" srcId="{8300DEC5-BB12-F749-BCA6-0889A2CD5F8B}" destId="{242BC0B6-74E5-CC40-8965-6C9FD230E50C}" srcOrd="0" destOrd="0" presId="urn:microsoft.com/office/officeart/2005/8/layout/hierarchy3"/>
    <dgm:cxn modelId="{8767C47F-CCB3-8F49-8A85-DD6AECCA5E1D}" type="presParOf" srcId="{242BC0B6-74E5-CC40-8965-6C9FD230E50C}" destId="{1116493B-877F-0E44-9880-7B5F7A570705}" srcOrd="0" destOrd="0" presId="urn:microsoft.com/office/officeart/2005/8/layout/hierarchy3"/>
    <dgm:cxn modelId="{5C0F4E74-B861-3241-8E2D-0F9600F84051}" type="presParOf" srcId="{242BC0B6-74E5-CC40-8965-6C9FD230E50C}" destId="{582CD1D1-24C3-EE4F-8DD2-A81C02AB4940}" srcOrd="1" destOrd="0" presId="urn:microsoft.com/office/officeart/2005/8/layout/hierarchy3"/>
    <dgm:cxn modelId="{FF30B48F-23D5-9E4F-86E2-F1DF9E4FCFEE}" type="presParOf" srcId="{8300DEC5-BB12-F749-BCA6-0889A2CD5F8B}" destId="{E512A164-D092-994A-8D85-2DEA48130EFE}" srcOrd="1" destOrd="0" presId="urn:microsoft.com/office/officeart/2005/8/layout/hierarchy3"/>
    <dgm:cxn modelId="{2F84A5EA-7919-614D-9F42-FAB8CFD8551E}" type="presParOf" srcId="{E512A164-D092-994A-8D85-2DEA48130EFE}" destId="{5A433FDE-6AAE-EC4E-9772-5D0E75016671}" srcOrd="0" destOrd="0" presId="urn:microsoft.com/office/officeart/2005/8/layout/hierarchy3"/>
    <dgm:cxn modelId="{1EE8C478-3E0D-E745-A509-79F55B89417D}" type="presParOf" srcId="{E512A164-D092-994A-8D85-2DEA48130EFE}" destId="{BD720077-62ED-4B42-AF4C-831C9DA84C4C}" srcOrd="1" destOrd="0" presId="urn:microsoft.com/office/officeart/2005/8/layout/hierarchy3"/>
    <dgm:cxn modelId="{1CA6A923-B184-C349-B377-470BC520BBB1}" type="presParOf" srcId="{E512A164-D092-994A-8D85-2DEA48130EFE}" destId="{063BD1A4-EE77-7D41-AF24-463210555184}" srcOrd="2" destOrd="0" presId="urn:microsoft.com/office/officeart/2005/8/layout/hierarchy3"/>
    <dgm:cxn modelId="{E2262032-4B77-634A-BEEA-6F9D09873052}" type="presParOf" srcId="{E512A164-D092-994A-8D85-2DEA48130EFE}" destId="{2C64E600-291A-2F4F-A341-12D8987A52A0}" srcOrd="3" destOrd="0" presId="urn:microsoft.com/office/officeart/2005/8/layout/hierarchy3"/>
    <dgm:cxn modelId="{F036BD45-BC36-FC48-90A0-2C166222DAD7}" type="presParOf" srcId="{E512A164-D092-994A-8D85-2DEA48130EFE}" destId="{6AF51DB2-113A-ED48-B7F6-393264054549}" srcOrd="4" destOrd="0" presId="urn:microsoft.com/office/officeart/2005/8/layout/hierarchy3"/>
    <dgm:cxn modelId="{5C80F65E-35FB-4941-98BE-0F7CCE9EF3FB}" type="presParOf" srcId="{E512A164-D092-994A-8D85-2DEA48130EFE}" destId="{4A481B54-16E9-3842-A0D2-272BA0E3201B}" srcOrd="5" destOrd="0" presId="urn:microsoft.com/office/officeart/2005/8/layout/hierarchy3"/>
    <dgm:cxn modelId="{DAAB7D47-6D41-674D-91D1-BC9301A9DF20}" type="presParOf" srcId="{50614523-3D6E-4144-8833-857FBE7C99D3}" destId="{7E5AFB18-F088-B048-8B32-0464CEB6EFC5}" srcOrd="2" destOrd="0" presId="urn:microsoft.com/office/officeart/2005/8/layout/hierarchy3"/>
    <dgm:cxn modelId="{0AC10AA5-1A93-FD45-A163-FB69058736B6}" type="presParOf" srcId="{7E5AFB18-F088-B048-8B32-0464CEB6EFC5}" destId="{2E1532B9-5B6D-134F-AB57-CB348DF0F6C8}" srcOrd="0" destOrd="0" presId="urn:microsoft.com/office/officeart/2005/8/layout/hierarchy3"/>
    <dgm:cxn modelId="{56DCFA86-CB0A-3D47-8AD1-B694C72886E1}" type="presParOf" srcId="{2E1532B9-5B6D-134F-AB57-CB348DF0F6C8}" destId="{3FDBE88E-2338-A947-A418-929DF1018388}" srcOrd="0" destOrd="0" presId="urn:microsoft.com/office/officeart/2005/8/layout/hierarchy3"/>
    <dgm:cxn modelId="{0A0FBE11-144C-594C-845D-BAD7DBBA5079}" type="presParOf" srcId="{2E1532B9-5B6D-134F-AB57-CB348DF0F6C8}" destId="{FD39A0C8-FBCC-A84D-832B-BBB38289DE06}" srcOrd="1" destOrd="0" presId="urn:microsoft.com/office/officeart/2005/8/layout/hierarchy3"/>
    <dgm:cxn modelId="{7B712DD8-5E89-A94B-B2CF-DFABB10A6063}" type="presParOf" srcId="{7E5AFB18-F088-B048-8B32-0464CEB6EFC5}" destId="{D29A6492-1E13-A648-BEA1-799AD953BE1E}" srcOrd="1" destOrd="0" presId="urn:microsoft.com/office/officeart/2005/8/layout/hierarchy3"/>
    <dgm:cxn modelId="{8209DC05-EB2C-6E46-9BFA-0702DC73A273}" type="presParOf" srcId="{D29A6492-1E13-A648-BEA1-799AD953BE1E}" destId="{E67F8EAC-0631-7040-91E8-117CADB8FE9B}" srcOrd="0" destOrd="0" presId="urn:microsoft.com/office/officeart/2005/8/layout/hierarchy3"/>
    <dgm:cxn modelId="{D66CFC10-5A13-454F-9480-56E704291996}" type="presParOf" srcId="{D29A6492-1E13-A648-BEA1-799AD953BE1E}" destId="{0B210AEA-F04E-5044-BA61-EDA7D006F575}" srcOrd="1" destOrd="0" presId="urn:microsoft.com/office/officeart/2005/8/layout/hierarchy3"/>
    <dgm:cxn modelId="{D94EF4A6-7124-F04A-8A0F-1CFD078E636A}" type="presParOf" srcId="{D29A6492-1E13-A648-BEA1-799AD953BE1E}" destId="{A73A2D77-3368-2242-9430-C58F93923657}" srcOrd="2" destOrd="0" presId="urn:microsoft.com/office/officeart/2005/8/layout/hierarchy3"/>
    <dgm:cxn modelId="{25D50B6F-6974-064B-9757-75B054D9BC63}" type="presParOf" srcId="{D29A6492-1E13-A648-BEA1-799AD953BE1E}" destId="{3B62276E-D98C-B644-9037-385C91943E0A}" srcOrd="3" destOrd="0" presId="urn:microsoft.com/office/officeart/2005/8/layout/hierarchy3"/>
    <dgm:cxn modelId="{D4B9B06C-724F-E843-8D31-513D221DA9CE}" type="presParOf" srcId="{D29A6492-1E13-A648-BEA1-799AD953BE1E}" destId="{5F994BFD-A52C-DB48-B0E6-CAE1BBA4C5D9}" srcOrd="4" destOrd="0" presId="urn:microsoft.com/office/officeart/2005/8/layout/hierarchy3"/>
    <dgm:cxn modelId="{40EC85AC-FE73-4E44-BD75-94A1DBC1BAF0}" type="presParOf" srcId="{D29A6492-1E13-A648-BEA1-799AD953BE1E}" destId="{9F31F938-DF8F-6743-87E6-60921C890969}" srcOrd="5" destOrd="0" presId="urn:microsoft.com/office/officeart/2005/8/layout/hierarchy3"/>
    <dgm:cxn modelId="{D29437EF-771F-4A4F-8CE1-320E23F2A988}" type="presParOf" srcId="{50614523-3D6E-4144-8833-857FBE7C99D3}" destId="{B73915DB-6506-7545-868F-FB094F477DC6}" srcOrd="3" destOrd="0" presId="urn:microsoft.com/office/officeart/2005/8/layout/hierarchy3"/>
    <dgm:cxn modelId="{0F2C0BF1-BB3D-8342-A87A-6E48D674C81B}" type="presParOf" srcId="{B73915DB-6506-7545-868F-FB094F477DC6}" destId="{31FD4C30-F233-1B40-895B-526A5C2C1187}" srcOrd="0" destOrd="0" presId="urn:microsoft.com/office/officeart/2005/8/layout/hierarchy3"/>
    <dgm:cxn modelId="{A7EC3D9F-067D-014E-8AA4-4304D1DE2379}" type="presParOf" srcId="{31FD4C30-F233-1B40-895B-526A5C2C1187}" destId="{53B30DB2-752A-8942-BADF-928361AB0552}" srcOrd="0" destOrd="0" presId="urn:microsoft.com/office/officeart/2005/8/layout/hierarchy3"/>
    <dgm:cxn modelId="{41C1582E-247E-D749-ADEB-CD21D8D42F40}" type="presParOf" srcId="{31FD4C30-F233-1B40-895B-526A5C2C1187}" destId="{2B09FE16-3773-A747-8F36-01F87719159A}" srcOrd="1" destOrd="0" presId="urn:microsoft.com/office/officeart/2005/8/layout/hierarchy3"/>
    <dgm:cxn modelId="{E3289CD0-03A5-A24A-A3E3-82CA1EB5C1FB}" type="presParOf" srcId="{B73915DB-6506-7545-868F-FB094F477DC6}" destId="{B19FDF3B-797F-C740-8C7F-F690C72A5E24}" srcOrd="1" destOrd="0" presId="urn:microsoft.com/office/officeart/2005/8/layout/hierarchy3"/>
    <dgm:cxn modelId="{E7B5C05F-1387-4A4F-B403-3C8569D7AA88}" type="presParOf" srcId="{B19FDF3B-797F-C740-8C7F-F690C72A5E24}" destId="{60324EAD-0E05-4C47-BC6E-5B604E05D096}" srcOrd="0" destOrd="0" presId="urn:microsoft.com/office/officeart/2005/8/layout/hierarchy3"/>
    <dgm:cxn modelId="{3D7E454B-524A-0941-BADC-20492A988246}" type="presParOf" srcId="{B19FDF3B-797F-C740-8C7F-F690C72A5E24}" destId="{CB869494-8659-3443-B402-A3EF2B7E4D9E}" srcOrd="1" destOrd="0" presId="urn:microsoft.com/office/officeart/2005/8/layout/hierarchy3"/>
    <dgm:cxn modelId="{088AB5B6-777C-6147-B8DD-6BBDBD47D20D}" type="presParOf" srcId="{B19FDF3B-797F-C740-8C7F-F690C72A5E24}" destId="{EBA6CA48-5BD7-7D4D-BE4F-74FB5FE6143F}" srcOrd="2" destOrd="0" presId="urn:microsoft.com/office/officeart/2005/8/layout/hierarchy3"/>
    <dgm:cxn modelId="{1EF19F80-A291-D045-8801-23EAE824FBF0}" type="presParOf" srcId="{B19FDF3B-797F-C740-8C7F-F690C72A5E24}" destId="{3748CABE-4A33-524A-843C-432EFBC1C2DB}" srcOrd="3" destOrd="0" presId="urn:microsoft.com/office/officeart/2005/8/layout/hierarchy3"/>
    <dgm:cxn modelId="{12AFE1DB-0F15-0248-A06F-0ECB82625474}" type="presParOf" srcId="{B19FDF3B-797F-C740-8C7F-F690C72A5E24}" destId="{D45982DC-D41A-574D-BBCF-1BF3EFDFA90A}" srcOrd="4" destOrd="0" presId="urn:microsoft.com/office/officeart/2005/8/layout/hierarchy3"/>
    <dgm:cxn modelId="{72840A45-D661-9846-85D2-55C587FE67C2}" type="presParOf" srcId="{B19FDF3B-797F-C740-8C7F-F690C72A5E24}" destId="{909D7544-3312-B346-AB0E-E66D940A1773}" srcOrd="5" destOrd="0" presId="urn:microsoft.com/office/officeart/2005/8/layout/hierarchy3"/>
    <dgm:cxn modelId="{D0245CAD-77ED-DE4A-BCEF-B964659A109D}" type="presParOf" srcId="{50614523-3D6E-4144-8833-857FBE7C99D3}" destId="{A679B3BC-5791-2F44-ABFE-E3B11BE93742}" srcOrd="4" destOrd="0" presId="urn:microsoft.com/office/officeart/2005/8/layout/hierarchy3"/>
    <dgm:cxn modelId="{77E64C22-32C4-E14B-A293-4C2DDEF4899E}" type="presParOf" srcId="{A679B3BC-5791-2F44-ABFE-E3B11BE93742}" destId="{6129A1D0-DA31-C64D-A14F-9CB703CCBD3E}" srcOrd="0" destOrd="0" presId="urn:microsoft.com/office/officeart/2005/8/layout/hierarchy3"/>
    <dgm:cxn modelId="{FCF3B3CB-1C4C-9B4B-9A15-9FC51282377D}" type="presParOf" srcId="{6129A1D0-DA31-C64D-A14F-9CB703CCBD3E}" destId="{2F0FAF83-7022-A549-B9A1-DCC80D989F7F}" srcOrd="0" destOrd="0" presId="urn:microsoft.com/office/officeart/2005/8/layout/hierarchy3"/>
    <dgm:cxn modelId="{7324DDB6-960E-684F-B438-372273B5BE8D}" type="presParOf" srcId="{6129A1D0-DA31-C64D-A14F-9CB703CCBD3E}" destId="{3086BB66-D023-EB48-AF68-C829BC603658}" srcOrd="1" destOrd="0" presId="urn:microsoft.com/office/officeart/2005/8/layout/hierarchy3"/>
    <dgm:cxn modelId="{EC6DC4E5-DCC5-9D4B-AF77-0EA04CBB0689}" type="presParOf" srcId="{A679B3BC-5791-2F44-ABFE-E3B11BE93742}" destId="{5588E229-8C5D-164D-B13F-8321FF6FF596}" srcOrd="1" destOrd="0" presId="urn:microsoft.com/office/officeart/2005/8/layout/hierarchy3"/>
    <dgm:cxn modelId="{5B53DE45-5391-D446-8E19-94384078C5DE}" type="presParOf" srcId="{5588E229-8C5D-164D-B13F-8321FF6FF596}" destId="{D61BC285-667C-1441-98CD-493490322056}" srcOrd="0" destOrd="0" presId="urn:microsoft.com/office/officeart/2005/8/layout/hierarchy3"/>
    <dgm:cxn modelId="{576D6CA3-1B51-9D41-9AFA-AAD5583B63DE}" type="presParOf" srcId="{5588E229-8C5D-164D-B13F-8321FF6FF596}" destId="{7DAEA550-F1BA-6046-A7BE-59B43C4B2A39}" srcOrd="1" destOrd="0" presId="urn:microsoft.com/office/officeart/2005/8/layout/hierarchy3"/>
    <dgm:cxn modelId="{3F5F0D13-B760-974A-9DBE-497B0F2F950D}" type="presParOf" srcId="{5588E229-8C5D-164D-B13F-8321FF6FF596}" destId="{F0A12C5E-D4AF-D741-8954-68CBAC9D4FB8}" srcOrd="2" destOrd="0" presId="urn:microsoft.com/office/officeart/2005/8/layout/hierarchy3"/>
    <dgm:cxn modelId="{A167509A-A457-124A-8127-4260A30AD4CD}" type="presParOf" srcId="{5588E229-8C5D-164D-B13F-8321FF6FF596}" destId="{9CCC39FD-35CE-0449-AC20-E7AC031315AE}" srcOrd="3" destOrd="0" presId="urn:microsoft.com/office/officeart/2005/8/layout/hierarchy3"/>
    <dgm:cxn modelId="{02A81FFB-353D-9A4F-930F-2050558ACC87}" type="presParOf" srcId="{5588E229-8C5D-164D-B13F-8321FF6FF596}" destId="{AA92C2A2-84FC-2642-85D2-83DC98A0989A}" srcOrd="4" destOrd="0" presId="urn:microsoft.com/office/officeart/2005/8/layout/hierarchy3"/>
    <dgm:cxn modelId="{3A8BC5E0-6EC2-E84C-9AFF-F3B1820FA0EA}" type="presParOf" srcId="{5588E229-8C5D-164D-B13F-8321FF6FF596}" destId="{49940AD0-2D25-8E4C-A490-56A284F94B3A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4A32232-7B42-B94B-8D2C-0C7091CEA327}" type="doc">
      <dgm:prSet loTypeId="urn:microsoft.com/office/officeart/2008/layout/AlternatingHexagon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727E422-A6F2-4D40-8E16-058FB545493D}">
      <dgm:prSet phldrT="[Text]" custT="1"/>
      <dgm:spPr/>
      <dgm:t>
        <a:bodyPr/>
        <a:lstStyle/>
        <a:p>
          <a:r>
            <a:rPr lang="en-US" sz="800" dirty="0"/>
            <a:t>Non Brand Loyalty</a:t>
          </a:r>
        </a:p>
      </dgm:t>
    </dgm:pt>
    <dgm:pt modelId="{338D8843-DCA4-9046-8343-ECFF85B8A15C}" type="parTrans" cxnId="{CC18221B-5EAC-DF45-BF70-C0ADE71A3A3F}">
      <dgm:prSet/>
      <dgm:spPr/>
      <dgm:t>
        <a:bodyPr/>
        <a:lstStyle/>
        <a:p>
          <a:endParaRPr lang="en-US" sz="800"/>
        </a:p>
      </dgm:t>
    </dgm:pt>
    <dgm:pt modelId="{6702CBE1-374B-7642-97C3-A93A0713D98D}" type="sibTrans" cxnId="{CC18221B-5EAC-DF45-BF70-C0ADE71A3A3F}">
      <dgm:prSet custT="1"/>
      <dgm:spPr/>
      <dgm:t>
        <a:bodyPr/>
        <a:lstStyle/>
        <a:p>
          <a:endParaRPr lang="en-US" sz="800"/>
        </a:p>
      </dgm:t>
    </dgm:pt>
    <dgm:pt modelId="{EE3672C1-0FE5-7A43-AF3A-5432727476D9}">
      <dgm:prSet phldrT="[Text]" custT="1"/>
      <dgm:spPr/>
      <dgm:t>
        <a:bodyPr/>
        <a:lstStyle/>
        <a:p>
          <a:r>
            <a:rPr lang="en-US" sz="800" dirty="0"/>
            <a:t>Non-</a:t>
          </a:r>
          <a:r>
            <a:rPr lang="en-US" sz="800" baseline="0" dirty="0"/>
            <a:t> veg</a:t>
          </a:r>
          <a:endParaRPr lang="en-US" sz="800" dirty="0"/>
        </a:p>
      </dgm:t>
    </dgm:pt>
    <dgm:pt modelId="{1028E19D-FC7D-3541-9D2B-CBB165E11881}" type="parTrans" cxnId="{AADA7BA3-D593-B64C-9DBE-84039910B11B}">
      <dgm:prSet/>
      <dgm:spPr/>
      <dgm:t>
        <a:bodyPr/>
        <a:lstStyle/>
        <a:p>
          <a:endParaRPr lang="en-US" sz="800"/>
        </a:p>
      </dgm:t>
    </dgm:pt>
    <dgm:pt modelId="{942000A4-FE07-774C-A590-2B37F08EACFA}" type="sibTrans" cxnId="{AADA7BA3-D593-B64C-9DBE-84039910B11B}">
      <dgm:prSet custT="1"/>
      <dgm:spPr/>
      <dgm:t>
        <a:bodyPr/>
        <a:lstStyle/>
        <a:p>
          <a:endParaRPr lang="en-US" sz="800"/>
        </a:p>
      </dgm:t>
    </dgm:pt>
    <dgm:pt modelId="{57744A64-DB55-F343-A72A-6CCA84825455}">
      <dgm:prSet phldrT="[Text]" custT="1"/>
      <dgm:spPr/>
      <dgm:t>
        <a:bodyPr/>
        <a:lstStyle/>
        <a:p>
          <a:r>
            <a:rPr lang="en-US" sz="800" dirty="0"/>
            <a:t>Promotions</a:t>
          </a:r>
        </a:p>
      </dgm:t>
    </dgm:pt>
    <dgm:pt modelId="{53C4C0D3-E42A-3748-B58D-A8D012A475B7}" type="parTrans" cxnId="{C29820AC-109A-0240-A8FA-BF11B6C09FF5}">
      <dgm:prSet/>
      <dgm:spPr/>
      <dgm:t>
        <a:bodyPr/>
        <a:lstStyle/>
        <a:p>
          <a:endParaRPr lang="en-US" sz="800"/>
        </a:p>
      </dgm:t>
    </dgm:pt>
    <dgm:pt modelId="{7BBD5BDE-936C-7C44-B1F7-45057A5DFD19}" type="sibTrans" cxnId="{C29820AC-109A-0240-A8FA-BF11B6C09FF5}">
      <dgm:prSet custT="1"/>
      <dgm:spPr/>
      <dgm:t>
        <a:bodyPr/>
        <a:lstStyle/>
        <a:p>
          <a:endParaRPr lang="en-US" sz="800"/>
        </a:p>
      </dgm:t>
    </dgm:pt>
    <dgm:pt modelId="{9196570E-F8F6-EB47-B2C2-5FD1173E0386}">
      <dgm:prSet phldrT="[Text]" custT="1"/>
      <dgm:spPr/>
      <dgm:t>
        <a:bodyPr/>
        <a:lstStyle/>
        <a:p>
          <a:r>
            <a:rPr lang="en-US" sz="800" dirty="0"/>
            <a:t>TV</a:t>
          </a:r>
        </a:p>
      </dgm:t>
    </dgm:pt>
    <dgm:pt modelId="{6FC95D95-AE25-A842-9AD2-FE4EE0EDF8B9}" type="parTrans" cxnId="{FC00D4EE-4943-A441-A70F-E12720310789}">
      <dgm:prSet/>
      <dgm:spPr/>
      <dgm:t>
        <a:bodyPr/>
        <a:lstStyle/>
        <a:p>
          <a:endParaRPr lang="en-US" sz="800"/>
        </a:p>
      </dgm:t>
    </dgm:pt>
    <dgm:pt modelId="{D296B070-ADC8-9140-8E81-DBBF460DDA48}" type="sibTrans" cxnId="{FC00D4EE-4943-A441-A70F-E12720310789}">
      <dgm:prSet custT="1"/>
      <dgm:spPr/>
      <dgm:t>
        <a:bodyPr/>
        <a:lstStyle/>
        <a:p>
          <a:endParaRPr lang="en-US" sz="800"/>
        </a:p>
      </dgm:t>
    </dgm:pt>
    <dgm:pt modelId="{E2AC81E7-207B-FB45-805E-2CA9178DE76C}">
      <dgm:prSet phldrT="[Text]" custT="1"/>
      <dgm:spPr/>
      <dgm:t>
        <a:bodyPr/>
        <a:lstStyle/>
        <a:p>
          <a:r>
            <a:rPr lang="en-US" sz="800" dirty="0"/>
            <a:t>Language</a:t>
          </a:r>
        </a:p>
      </dgm:t>
    </dgm:pt>
    <dgm:pt modelId="{FB619071-FE54-094C-B115-380D2CE59439}" type="parTrans" cxnId="{01A50271-2F77-4B43-89AC-FCC9282C4284}">
      <dgm:prSet/>
      <dgm:spPr/>
      <dgm:t>
        <a:bodyPr/>
        <a:lstStyle/>
        <a:p>
          <a:endParaRPr lang="en-US" sz="800"/>
        </a:p>
      </dgm:t>
    </dgm:pt>
    <dgm:pt modelId="{7F3DD714-8FD9-1849-A208-5067AE128604}" type="sibTrans" cxnId="{01A50271-2F77-4B43-89AC-FCC9282C4284}">
      <dgm:prSet custT="1"/>
      <dgm:spPr/>
      <dgm:t>
        <a:bodyPr/>
        <a:lstStyle/>
        <a:p>
          <a:endParaRPr lang="en-US" sz="800"/>
        </a:p>
      </dgm:t>
    </dgm:pt>
    <dgm:pt modelId="{FDF91F8F-CA3C-BE40-A03B-6CC4C2FDD215}">
      <dgm:prSet phldrT="[Text]" custT="1"/>
      <dgm:spPr/>
      <dgm:t>
        <a:bodyPr/>
        <a:lstStyle/>
        <a:p>
          <a:r>
            <a:rPr lang="en-US" sz="800" dirty="0"/>
            <a:t>Gender</a:t>
          </a:r>
        </a:p>
      </dgm:t>
    </dgm:pt>
    <dgm:pt modelId="{7E3EEE46-CAA6-4840-B893-8593A72B4302}" type="parTrans" cxnId="{552E034A-FC44-3949-B9D0-00AC76DFEC31}">
      <dgm:prSet/>
      <dgm:spPr/>
      <dgm:t>
        <a:bodyPr/>
        <a:lstStyle/>
        <a:p>
          <a:endParaRPr lang="en-US" sz="800"/>
        </a:p>
      </dgm:t>
    </dgm:pt>
    <dgm:pt modelId="{26710740-5E47-5146-9EE6-241BC9FCAFE5}" type="sibTrans" cxnId="{552E034A-FC44-3949-B9D0-00AC76DFEC31}">
      <dgm:prSet custT="1"/>
      <dgm:spPr/>
      <dgm:t>
        <a:bodyPr/>
        <a:lstStyle/>
        <a:p>
          <a:endParaRPr lang="en-US" sz="800"/>
        </a:p>
      </dgm:t>
    </dgm:pt>
    <dgm:pt modelId="{1B4D8BBD-9017-9744-ADCD-D92CA34A0D0A}" type="pres">
      <dgm:prSet presAssocID="{F4A32232-7B42-B94B-8D2C-0C7091CEA327}" presName="Name0" presStyleCnt="0">
        <dgm:presLayoutVars>
          <dgm:chMax/>
          <dgm:chPref/>
          <dgm:dir/>
          <dgm:animLvl val="lvl"/>
        </dgm:presLayoutVars>
      </dgm:prSet>
      <dgm:spPr/>
    </dgm:pt>
    <dgm:pt modelId="{40AC3557-D5BB-4B4E-AEB3-1BCF41E30151}" type="pres">
      <dgm:prSet presAssocID="{E727E422-A6F2-4D40-8E16-058FB545493D}" presName="composite" presStyleCnt="0"/>
      <dgm:spPr/>
    </dgm:pt>
    <dgm:pt modelId="{94575BF3-D7C6-274B-95CE-7DD9504FEEAF}" type="pres">
      <dgm:prSet presAssocID="{E727E422-A6F2-4D40-8E16-058FB545493D}" presName="Parent1" presStyleLbl="node1" presStyleIdx="0" presStyleCnt="12">
        <dgm:presLayoutVars>
          <dgm:chMax val="1"/>
          <dgm:chPref val="1"/>
          <dgm:bulletEnabled val="1"/>
        </dgm:presLayoutVars>
      </dgm:prSet>
      <dgm:spPr/>
    </dgm:pt>
    <dgm:pt modelId="{6190A4DD-8CCF-4749-B869-36DDD1A1BDC9}" type="pres">
      <dgm:prSet presAssocID="{E727E422-A6F2-4D40-8E16-058FB545493D}" presName="Childtext1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A7435CF3-70DF-9A40-9C47-2C282C225D54}" type="pres">
      <dgm:prSet presAssocID="{E727E422-A6F2-4D40-8E16-058FB545493D}" presName="BalanceSpacing" presStyleCnt="0"/>
      <dgm:spPr/>
    </dgm:pt>
    <dgm:pt modelId="{5075DDAF-6CF2-154F-A163-605ED11C1093}" type="pres">
      <dgm:prSet presAssocID="{E727E422-A6F2-4D40-8E16-058FB545493D}" presName="BalanceSpacing1" presStyleCnt="0"/>
      <dgm:spPr/>
    </dgm:pt>
    <dgm:pt modelId="{1DCEDF9C-39F8-F246-BB0D-345723B01917}" type="pres">
      <dgm:prSet presAssocID="{6702CBE1-374B-7642-97C3-A93A0713D98D}" presName="Accent1Text" presStyleLbl="node1" presStyleIdx="1" presStyleCnt="12"/>
      <dgm:spPr/>
    </dgm:pt>
    <dgm:pt modelId="{53FE57FA-1D6E-5042-AD73-1783B8C07719}" type="pres">
      <dgm:prSet presAssocID="{6702CBE1-374B-7642-97C3-A93A0713D98D}" presName="spaceBetweenRectangles" presStyleCnt="0"/>
      <dgm:spPr/>
    </dgm:pt>
    <dgm:pt modelId="{8C4541E0-5103-2943-A283-707909F28575}" type="pres">
      <dgm:prSet presAssocID="{EE3672C1-0FE5-7A43-AF3A-5432727476D9}" presName="composite" presStyleCnt="0"/>
      <dgm:spPr/>
    </dgm:pt>
    <dgm:pt modelId="{3FB61DB8-7AAC-D54B-A2B1-5EC9EAD0FE8B}" type="pres">
      <dgm:prSet presAssocID="{EE3672C1-0FE5-7A43-AF3A-5432727476D9}" presName="Parent1" presStyleLbl="node1" presStyleIdx="2" presStyleCnt="12">
        <dgm:presLayoutVars>
          <dgm:chMax val="1"/>
          <dgm:chPref val="1"/>
          <dgm:bulletEnabled val="1"/>
        </dgm:presLayoutVars>
      </dgm:prSet>
      <dgm:spPr/>
    </dgm:pt>
    <dgm:pt modelId="{B8705401-C8F6-AB48-9DBC-3C861F7294E7}" type="pres">
      <dgm:prSet presAssocID="{EE3672C1-0FE5-7A43-AF3A-5432727476D9}" presName="Childtext1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E19D8035-852B-6E4B-8C05-DD27C5459410}" type="pres">
      <dgm:prSet presAssocID="{EE3672C1-0FE5-7A43-AF3A-5432727476D9}" presName="BalanceSpacing" presStyleCnt="0"/>
      <dgm:spPr/>
    </dgm:pt>
    <dgm:pt modelId="{E438E2F9-37CB-EF4F-B417-463FC9B2E710}" type="pres">
      <dgm:prSet presAssocID="{EE3672C1-0FE5-7A43-AF3A-5432727476D9}" presName="BalanceSpacing1" presStyleCnt="0"/>
      <dgm:spPr/>
    </dgm:pt>
    <dgm:pt modelId="{9DA17446-5093-4D48-856D-9143BA4BE169}" type="pres">
      <dgm:prSet presAssocID="{942000A4-FE07-774C-A590-2B37F08EACFA}" presName="Accent1Text" presStyleLbl="node1" presStyleIdx="3" presStyleCnt="12"/>
      <dgm:spPr/>
    </dgm:pt>
    <dgm:pt modelId="{BACFD5B4-574B-684A-8043-2D5FDF38FCB9}" type="pres">
      <dgm:prSet presAssocID="{942000A4-FE07-774C-A590-2B37F08EACFA}" presName="spaceBetweenRectangles" presStyleCnt="0"/>
      <dgm:spPr/>
    </dgm:pt>
    <dgm:pt modelId="{31D2FE34-26FF-7E40-954F-66DBF58A7717}" type="pres">
      <dgm:prSet presAssocID="{57744A64-DB55-F343-A72A-6CCA84825455}" presName="composite" presStyleCnt="0"/>
      <dgm:spPr/>
    </dgm:pt>
    <dgm:pt modelId="{29CC3071-6701-5343-BE7B-E686E51115E8}" type="pres">
      <dgm:prSet presAssocID="{57744A64-DB55-F343-A72A-6CCA84825455}" presName="Parent1" presStyleLbl="node1" presStyleIdx="4" presStyleCnt="12">
        <dgm:presLayoutVars>
          <dgm:chMax val="1"/>
          <dgm:chPref val="1"/>
          <dgm:bulletEnabled val="1"/>
        </dgm:presLayoutVars>
      </dgm:prSet>
      <dgm:spPr/>
    </dgm:pt>
    <dgm:pt modelId="{6A3CA8B2-5F56-E842-B919-1CD28C61EDCE}" type="pres">
      <dgm:prSet presAssocID="{57744A64-DB55-F343-A72A-6CCA84825455}" presName="Childtext1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A0428C18-9529-5845-A865-9A0F3FE401DA}" type="pres">
      <dgm:prSet presAssocID="{57744A64-DB55-F343-A72A-6CCA84825455}" presName="BalanceSpacing" presStyleCnt="0"/>
      <dgm:spPr/>
    </dgm:pt>
    <dgm:pt modelId="{1848B802-6482-A549-AEF0-8884BE34321C}" type="pres">
      <dgm:prSet presAssocID="{57744A64-DB55-F343-A72A-6CCA84825455}" presName="BalanceSpacing1" presStyleCnt="0"/>
      <dgm:spPr/>
    </dgm:pt>
    <dgm:pt modelId="{E4E8908D-389E-E747-9E71-24D00F9DEBA5}" type="pres">
      <dgm:prSet presAssocID="{7BBD5BDE-936C-7C44-B1F7-45057A5DFD19}" presName="Accent1Text" presStyleLbl="node1" presStyleIdx="5" presStyleCnt="12"/>
      <dgm:spPr/>
    </dgm:pt>
    <dgm:pt modelId="{9B8D675C-45B1-B343-AA72-6AFB8F02E364}" type="pres">
      <dgm:prSet presAssocID="{7BBD5BDE-936C-7C44-B1F7-45057A5DFD19}" presName="spaceBetweenRectangles" presStyleCnt="0"/>
      <dgm:spPr/>
    </dgm:pt>
    <dgm:pt modelId="{2E72A975-A479-684A-9E42-E1B059D86274}" type="pres">
      <dgm:prSet presAssocID="{9196570E-F8F6-EB47-B2C2-5FD1173E0386}" presName="composite" presStyleCnt="0"/>
      <dgm:spPr/>
    </dgm:pt>
    <dgm:pt modelId="{FA8B0538-1D89-C64C-801A-06C5538C5EAC}" type="pres">
      <dgm:prSet presAssocID="{9196570E-F8F6-EB47-B2C2-5FD1173E0386}" presName="Parent1" presStyleLbl="node1" presStyleIdx="6" presStyleCnt="12" custLinFactNeighborX="-1522" custLinFactNeighborY="-245">
        <dgm:presLayoutVars>
          <dgm:chMax val="1"/>
          <dgm:chPref val="1"/>
          <dgm:bulletEnabled val="1"/>
        </dgm:presLayoutVars>
      </dgm:prSet>
      <dgm:spPr/>
    </dgm:pt>
    <dgm:pt modelId="{2EFDADE0-70B2-7146-A503-E87444D4A33B}" type="pres">
      <dgm:prSet presAssocID="{9196570E-F8F6-EB47-B2C2-5FD1173E0386}" presName="Childtext1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A640F44B-3450-1440-8719-3550D18F36DD}" type="pres">
      <dgm:prSet presAssocID="{9196570E-F8F6-EB47-B2C2-5FD1173E0386}" presName="BalanceSpacing" presStyleCnt="0"/>
      <dgm:spPr/>
    </dgm:pt>
    <dgm:pt modelId="{D1E0B569-241F-AE42-AE94-1BBACCD2DF04}" type="pres">
      <dgm:prSet presAssocID="{9196570E-F8F6-EB47-B2C2-5FD1173E0386}" presName="BalanceSpacing1" presStyleCnt="0"/>
      <dgm:spPr/>
    </dgm:pt>
    <dgm:pt modelId="{D838746F-8B25-D64A-9F25-280AF7E9DB82}" type="pres">
      <dgm:prSet presAssocID="{D296B070-ADC8-9140-8E81-DBBF460DDA48}" presName="Accent1Text" presStyleLbl="node1" presStyleIdx="7" presStyleCnt="12"/>
      <dgm:spPr/>
    </dgm:pt>
    <dgm:pt modelId="{600FFCA6-0F95-ED48-967D-EA71B5CF4EFE}" type="pres">
      <dgm:prSet presAssocID="{D296B070-ADC8-9140-8E81-DBBF460DDA48}" presName="spaceBetweenRectangles" presStyleCnt="0"/>
      <dgm:spPr/>
    </dgm:pt>
    <dgm:pt modelId="{7DFE47E0-6DEC-0144-A12A-B3D189B0911F}" type="pres">
      <dgm:prSet presAssocID="{E2AC81E7-207B-FB45-805E-2CA9178DE76C}" presName="composite" presStyleCnt="0"/>
      <dgm:spPr/>
    </dgm:pt>
    <dgm:pt modelId="{E8339BE6-EBF5-E74F-BB53-FED0FEE794C9}" type="pres">
      <dgm:prSet presAssocID="{E2AC81E7-207B-FB45-805E-2CA9178DE76C}" presName="Parent1" presStyleLbl="node1" presStyleIdx="8" presStyleCnt="12">
        <dgm:presLayoutVars>
          <dgm:chMax val="1"/>
          <dgm:chPref val="1"/>
          <dgm:bulletEnabled val="1"/>
        </dgm:presLayoutVars>
      </dgm:prSet>
      <dgm:spPr/>
    </dgm:pt>
    <dgm:pt modelId="{2B0F5B2A-DFDD-F34F-A05F-3B7A08995779}" type="pres">
      <dgm:prSet presAssocID="{E2AC81E7-207B-FB45-805E-2CA9178DE76C}" presName="Childtext1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A19EC52E-C3F0-9D4E-99E1-C14ED7A46B3D}" type="pres">
      <dgm:prSet presAssocID="{E2AC81E7-207B-FB45-805E-2CA9178DE76C}" presName="BalanceSpacing" presStyleCnt="0"/>
      <dgm:spPr/>
    </dgm:pt>
    <dgm:pt modelId="{2E0FCE4E-9F17-784D-B6DD-045BFC905B98}" type="pres">
      <dgm:prSet presAssocID="{E2AC81E7-207B-FB45-805E-2CA9178DE76C}" presName="BalanceSpacing1" presStyleCnt="0"/>
      <dgm:spPr/>
    </dgm:pt>
    <dgm:pt modelId="{3D883565-9FB3-2F40-9931-62D9F3BC7FD1}" type="pres">
      <dgm:prSet presAssocID="{7F3DD714-8FD9-1849-A208-5067AE128604}" presName="Accent1Text" presStyleLbl="node1" presStyleIdx="9" presStyleCnt="12"/>
      <dgm:spPr/>
    </dgm:pt>
    <dgm:pt modelId="{717FB5FC-4A2C-794E-B18B-E7699930C9C9}" type="pres">
      <dgm:prSet presAssocID="{7F3DD714-8FD9-1849-A208-5067AE128604}" presName="spaceBetweenRectangles" presStyleCnt="0"/>
      <dgm:spPr/>
    </dgm:pt>
    <dgm:pt modelId="{33C50244-0FAB-E149-A15B-8A439221D2F8}" type="pres">
      <dgm:prSet presAssocID="{FDF91F8F-CA3C-BE40-A03B-6CC4C2FDD215}" presName="composite" presStyleCnt="0"/>
      <dgm:spPr/>
    </dgm:pt>
    <dgm:pt modelId="{8978F03C-D829-3749-AE5F-B4BF3FD513A3}" type="pres">
      <dgm:prSet presAssocID="{FDF91F8F-CA3C-BE40-A03B-6CC4C2FDD215}" presName="Parent1" presStyleLbl="node1" presStyleIdx="10" presStyleCnt="12">
        <dgm:presLayoutVars>
          <dgm:chMax val="1"/>
          <dgm:chPref val="1"/>
          <dgm:bulletEnabled val="1"/>
        </dgm:presLayoutVars>
      </dgm:prSet>
      <dgm:spPr/>
    </dgm:pt>
    <dgm:pt modelId="{2C6C6827-840B-AB46-A23A-721BEB99F838}" type="pres">
      <dgm:prSet presAssocID="{FDF91F8F-CA3C-BE40-A03B-6CC4C2FDD215}" presName="Childtext1" presStyleLbl="revTx" presStyleIdx="5" presStyleCnt="6">
        <dgm:presLayoutVars>
          <dgm:chMax val="0"/>
          <dgm:chPref val="0"/>
          <dgm:bulletEnabled val="1"/>
        </dgm:presLayoutVars>
      </dgm:prSet>
      <dgm:spPr/>
    </dgm:pt>
    <dgm:pt modelId="{9F285F3C-2AD3-5849-ABED-B3559E52EB1E}" type="pres">
      <dgm:prSet presAssocID="{FDF91F8F-CA3C-BE40-A03B-6CC4C2FDD215}" presName="BalanceSpacing" presStyleCnt="0"/>
      <dgm:spPr/>
    </dgm:pt>
    <dgm:pt modelId="{DEB1825B-F95C-584A-B3FA-A2814B1017C3}" type="pres">
      <dgm:prSet presAssocID="{FDF91F8F-CA3C-BE40-A03B-6CC4C2FDD215}" presName="BalanceSpacing1" presStyleCnt="0"/>
      <dgm:spPr/>
    </dgm:pt>
    <dgm:pt modelId="{660CD54F-8D45-1345-B6D8-482A0C603269}" type="pres">
      <dgm:prSet presAssocID="{26710740-5E47-5146-9EE6-241BC9FCAFE5}" presName="Accent1Text" presStyleLbl="node1" presStyleIdx="11" presStyleCnt="12"/>
      <dgm:spPr/>
    </dgm:pt>
  </dgm:ptLst>
  <dgm:cxnLst>
    <dgm:cxn modelId="{A6A70F0D-0F07-A347-9688-37D43FD83249}" type="presOf" srcId="{7F3DD714-8FD9-1849-A208-5067AE128604}" destId="{3D883565-9FB3-2F40-9931-62D9F3BC7FD1}" srcOrd="0" destOrd="0" presId="urn:microsoft.com/office/officeart/2008/layout/AlternatingHexagons"/>
    <dgm:cxn modelId="{C261C50E-E376-E54D-B2D3-EE053BA083FB}" type="presOf" srcId="{942000A4-FE07-774C-A590-2B37F08EACFA}" destId="{9DA17446-5093-4D48-856D-9143BA4BE169}" srcOrd="0" destOrd="0" presId="urn:microsoft.com/office/officeart/2008/layout/AlternatingHexagons"/>
    <dgm:cxn modelId="{CC18221B-5EAC-DF45-BF70-C0ADE71A3A3F}" srcId="{F4A32232-7B42-B94B-8D2C-0C7091CEA327}" destId="{E727E422-A6F2-4D40-8E16-058FB545493D}" srcOrd="0" destOrd="0" parTransId="{338D8843-DCA4-9046-8343-ECFF85B8A15C}" sibTransId="{6702CBE1-374B-7642-97C3-A93A0713D98D}"/>
    <dgm:cxn modelId="{1083E836-0A0E-634B-84B1-7240F829656F}" type="presOf" srcId="{6702CBE1-374B-7642-97C3-A93A0713D98D}" destId="{1DCEDF9C-39F8-F246-BB0D-345723B01917}" srcOrd="0" destOrd="0" presId="urn:microsoft.com/office/officeart/2008/layout/AlternatingHexagons"/>
    <dgm:cxn modelId="{EA9D3740-DE87-874F-A17F-14D571C1E081}" type="presOf" srcId="{D296B070-ADC8-9140-8E81-DBBF460DDA48}" destId="{D838746F-8B25-D64A-9F25-280AF7E9DB82}" srcOrd="0" destOrd="0" presId="urn:microsoft.com/office/officeart/2008/layout/AlternatingHexagons"/>
    <dgm:cxn modelId="{552E034A-FC44-3949-B9D0-00AC76DFEC31}" srcId="{F4A32232-7B42-B94B-8D2C-0C7091CEA327}" destId="{FDF91F8F-CA3C-BE40-A03B-6CC4C2FDD215}" srcOrd="5" destOrd="0" parTransId="{7E3EEE46-CAA6-4840-B893-8593A72B4302}" sibTransId="{26710740-5E47-5146-9EE6-241BC9FCAFE5}"/>
    <dgm:cxn modelId="{DA17A856-C8CE-D348-B58C-943722DC4CAB}" type="presOf" srcId="{7BBD5BDE-936C-7C44-B1F7-45057A5DFD19}" destId="{E4E8908D-389E-E747-9E71-24D00F9DEBA5}" srcOrd="0" destOrd="0" presId="urn:microsoft.com/office/officeart/2008/layout/AlternatingHexagons"/>
    <dgm:cxn modelId="{9A8A0D63-A80A-FE4B-95FB-D4A2801B8F0D}" type="presOf" srcId="{FDF91F8F-CA3C-BE40-A03B-6CC4C2FDD215}" destId="{8978F03C-D829-3749-AE5F-B4BF3FD513A3}" srcOrd="0" destOrd="0" presId="urn:microsoft.com/office/officeart/2008/layout/AlternatingHexagons"/>
    <dgm:cxn modelId="{01A50271-2F77-4B43-89AC-FCC9282C4284}" srcId="{F4A32232-7B42-B94B-8D2C-0C7091CEA327}" destId="{E2AC81E7-207B-FB45-805E-2CA9178DE76C}" srcOrd="4" destOrd="0" parTransId="{FB619071-FE54-094C-B115-380D2CE59439}" sibTransId="{7F3DD714-8FD9-1849-A208-5067AE128604}"/>
    <dgm:cxn modelId="{1F710676-2042-2247-9DB1-DE0E15BADE04}" type="presOf" srcId="{F4A32232-7B42-B94B-8D2C-0C7091CEA327}" destId="{1B4D8BBD-9017-9744-ADCD-D92CA34A0D0A}" srcOrd="0" destOrd="0" presId="urn:microsoft.com/office/officeart/2008/layout/AlternatingHexagons"/>
    <dgm:cxn modelId="{4CBDD07D-4531-1345-9432-9D584DDAA28E}" type="presOf" srcId="{EE3672C1-0FE5-7A43-AF3A-5432727476D9}" destId="{3FB61DB8-7AAC-D54B-A2B1-5EC9EAD0FE8B}" srcOrd="0" destOrd="0" presId="urn:microsoft.com/office/officeart/2008/layout/AlternatingHexagons"/>
    <dgm:cxn modelId="{A6275A87-AB55-234D-8537-8AF9CECC1D70}" type="presOf" srcId="{57744A64-DB55-F343-A72A-6CCA84825455}" destId="{29CC3071-6701-5343-BE7B-E686E51115E8}" srcOrd="0" destOrd="0" presId="urn:microsoft.com/office/officeart/2008/layout/AlternatingHexagons"/>
    <dgm:cxn modelId="{DE9B6587-9A80-2948-B1B0-3C088450A171}" type="presOf" srcId="{9196570E-F8F6-EB47-B2C2-5FD1173E0386}" destId="{FA8B0538-1D89-C64C-801A-06C5538C5EAC}" srcOrd="0" destOrd="0" presId="urn:microsoft.com/office/officeart/2008/layout/AlternatingHexagons"/>
    <dgm:cxn modelId="{AADA7BA3-D593-B64C-9DBE-84039910B11B}" srcId="{F4A32232-7B42-B94B-8D2C-0C7091CEA327}" destId="{EE3672C1-0FE5-7A43-AF3A-5432727476D9}" srcOrd="1" destOrd="0" parTransId="{1028E19D-FC7D-3541-9D2B-CBB165E11881}" sibTransId="{942000A4-FE07-774C-A590-2B37F08EACFA}"/>
    <dgm:cxn modelId="{EC104AA6-6592-C34A-9A80-CA50569FF388}" type="presOf" srcId="{E727E422-A6F2-4D40-8E16-058FB545493D}" destId="{94575BF3-D7C6-274B-95CE-7DD9504FEEAF}" srcOrd="0" destOrd="0" presId="urn:microsoft.com/office/officeart/2008/layout/AlternatingHexagons"/>
    <dgm:cxn modelId="{C29820AC-109A-0240-A8FA-BF11B6C09FF5}" srcId="{F4A32232-7B42-B94B-8D2C-0C7091CEA327}" destId="{57744A64-DB55-F343-A72A-6CCA84825455}" srcOrd="2" destOrd="0" parTransId="{53C4C0D3-E42A-3748-B58D-A8D012A475B7}" sibTransId="{7BBD5BDE-936C-7C44-B1F7-45057A5DFD19}"/>
    <dgm:cxn modelId="{D7CD50B1-9A1A-9F4B-AC54-589EFA330CA9}" type="presOf" srcId="{26710740-5E47-5146-9EE6-241BC9FCAFE5}" destId="{660CD54F-8D45-1345-B6D8-482A0C603269}" srcOrd="0" destOrd="0" presId="urn:microsoft.com/office/officeart/2008/layout/AlternatingHexagons"/>
    <dgm:cxn modelId="{EA2E19EB-6BD9-BC42-9DA1-D159E4EE26FF}" type="presOf" srcId="{E2AC81E7-207B-FB45-805E-2CA9178DE76C}" destId="{E8339BE6-EBF5-E74F-BB53-FED0FEE794C9}" srcOrd="0" destOrd="0" presId="urn:microsoft.com/office/officeart/2008/layout/AlternatingHexagons"/>
    <dgm:cxn modelId="{FC00D4EE-4943-A441-A70F-E12720310789}" srcId="{F4A32232-7B42-B94B-8D2C-0C7091CEA327}" destId="{9196570E-F8F6-EB47-B2C2-5FD1173E0386}" srcOrd="3" destOrd="0" parTransId="{6FC95D95-AE25-A842-9AD2-FE4EE0EDF8B9}" sibTransId="{D296B070-ADC8-9140-8E81-DBBF460DDA48}"/>
    <dgm:cxn modelId="{381037A5-5B1D-8343-B5E8-7DA291B94FD5}" type="presParOf" srcId="{1B4D8BBD-9017-9744-ADCD-D92CA34A0D0A}" destId="{40AC3557-D5BB-4B4E-AEB3-1BCF41E30151}" srcOrd="0" destOrd="0" presId="urn:microsoft.com/office/officeart/2008/layout/AlternatingHexagons"/>
    <dgm:cxn modelId="{3FDA5ED5-C75C-AA4E-AF24-40C3C657C051}" type="presParOf" srcId="{40AC3557-D5BB-4B4E-AEB3-1BCF41E30151}" destId="{94575BF3-D7C6-274B-95CE-7DD9504FEEAF}" srcOrd="0" destOrd="0" presId="urn:microsoft.com/office/officeart/2008/layout/AlternatingHexagons"/>
    <dgm:cxn modelId="{3C529257-69CE-9045-B8F2-F857B7EF9AE5}" type="presParOf" srcId="{40AC3557-D5BB-4B4E-AEB3-1BCF41E30151}" destId="{6190A4DD-8CCF-4749-B869-36DDD1A1BDC9}" srcOrd="1" destOrd="0" presId="urn:microsoft.com/office/officeart/2008/layout/AlternatingHexagons"/>
    <dgm:cxn modelId="{C5DBE754-0195-B14C-B779-633604375491}" type="presParOf" srcId="{40AC3557-D5BB-4B4E-AEB3-1BCF41E30151}" destId="{A7435CF3-70DF-9A40-9C47-2C282C225D54}" srcOrd="2" destOrd="0" presId="urn:microsoft.com/office/officeart/2008/layout/AlternatingHexagons"/>
    <dgm:cxn modelId="{7514EFA1-0B7B-684C-8A5F-226FDD095A20}" type="presParOf" srcId="{40AC3557-D5BB-4B4E-AEB3-1BCF41E30151}" destId="{5075DDAF-6CF2-154F-A163-605ED11C1093}" srcOrd="3" destOrd="0" presId="urn:microsoft.com/office/officeart/2008/layout/AlternatingHexagons"/>
    <dgm:cxn modelId="{8806C753-7C61-ED42-9FF2-7C1BE746109C}" type="presParOf" srcId="{40AC3557-D5BB-4B4E-AEB3-1BCF41E30151}" destId="{1DCEDF9C-39F8-F246-BB0D-345723B01917}" srcOrd="4" destOrd="0" presId="urn:microsoft.com/office/officeart/2008/layout/AlternatingHexagons"/>
    <dgm:cxn modelId="{2C575D9C-9AB2-D340-A3BE-5845C363F59B}" type="presParOf" srcId="{1B4D8BBD-9017-9744-ADCD-D92CA34A0D0A}" destId="{53FE57FA-1D6E-5042-AD73-1783B8C07719}" srcOrd="1" destOrd="0" presId="urn:microsoft.com/office/officeart/2008/layout/AlternatingHexagons"/>
    <dgm:cxn modelId="{B201D626-3376-154A-A9C1-487DFCF43147}" type="presParOf" srcId="{1B4D8BBD-9017-9744-ADCD-D92CA34A0D0A}" destId="{8C4541E0-5103-2943-A283-707909F28575}" srcOrd="2" destOrd="0" presId="urn:microsoft.com/office/officeart/2008/layout/AlternatingHexagons"/>
    <dgm:cxn modelId="{3A508E3D-001F-9849-8A32-121E7A5D6B1A}" type="presParOf" srcId="{8C4541E0-5103-2943-A283-707909F28575}" destId="{3FB61DB8-7AAC-D54B-A2B1-5EC9EAD0FE8B}" srcOrd="0" destOrd="0" presId="urn:microsoft.com/office/officeart/2008/layout/AlternatingHexagons"/>
    <dgm:cxn modelId="{F9ADE344-A717-7844-87E8-3049BE35B821}" type="presParOf" srcId="{8C4541E0-5103-2943-A283-707909F28575}" destId="{B8705401-C8F6-AB48-9DBC-3C861F7294E7}" srcOrd="1" destOrd="0" presId="urn:microsoft.com/office/officeart/2008/layout/AlternatingHexagons"/>
    <dgm:cxn modelId="{AC2CEF6B-CDF2-CA45-BF3F-2746E3F4E94C}" type="presParOf" srcId="{8C4541E0-5103-2943-A283-707909F28575}" destId="{E19D8035-852B-6E4B-8C05-DD27C5459410}" srcOrd="2" destOrd="0" presId="urn:microsoft.com/office/officeart/2008/layout/AlternatingHexagons"/>
    <dgm:cxn modelId="{A3469A4D-25A1-4D46-9326-1630DF23B0F1}" type="presParOf" srcId="{8C4541E0-5103-2943-A283-707909F28575}" destId="{E438E2F9-37CB-EF4F-B417-463FC9B2E710}" srcOrd="3" destOrd="0" presId="urn:microsoft.com/office/officeart/2008/layout/AlternatingHexagons"/>
    <dgm:cxn modelId="{329B55C7-0046-DC4B-99C6-32045A1EB6A0}" type="presParOf" srcId="{8C4541E0-5103-2943-A283-707909F28575}" destId="{9DA17446-5093-4D48-856D-9143BA4BE169}" srcOrd="4" destOrd="0" presId="urn:microsoft.com/office/officeart/2008/layout/AlternatingHexagons"/>
    <dgm:cxn modelId="{4B3F00EE-465F-7246-A868-2FA3C5698F7E}" type="presParOf" srcId="{1B4D8BBD-9017-9744-ADCD-D92CA34A0D0A}" destId="{BACFD5B4-574B-684A-8043-2D5FDF38FCB9}" srcOrd="3" destOrd="0" presId="urn:microsoft.com/office/officeart/2008/layout/AlternatingHexagons"/>
    <dgm:cxn modelId="{5F43DFC3-6350-1B4D-BC2D-2B4A10CAD535}" type="presParOf" srcId="{1B4D8BBD-9017-9744-ADCD-D92CA34A0D0A}" destId="{31D2FE34-26FF-7E40-954F-66DBF58A7717}" srcOrd="4" destOrd="0" presId="urn:microsoft.com/office/officeart/2008/layout/AlternatingHexagons"/>
    <dgm:cxn modelId="{18E1177E-D983-1549-B704-B8F5B8D55865}" type="presParOf" srcId="{31D2FE34-26FF-7E40-954F-66DBF58A7717}" destId="{29CC3071-6701-5343-BE7B-E686E51115E8}" srcOrd="0" destOrd="0" presId="urn:microsoft.com/office/officeart/2008/layout/AlternatingHexagons"/>
    <dgm:cxn modelId="{7D0EDCA6-AFE5-274E-B061-B47DD3AF4BE5}" type="presParOf" srcId="{31D2FE34-26FF-7E40-954F-66DBF58A7717}" destId="{6A3CA8B2-5F56-E842-B919-1CD28C61EDCE}" srcOrd="1" destOrd="0" presId="urn:microsoft.com/office/officeart/2008/layout/AlternatingHexagons"/>
    <dgm:cxn modelId="{754897C7-14A9-7146-A1C1-F73B20F41987}" type="presParOf" srcId="{31D2FE34-26FF-7E40-954F-66DBF58A7717}" destId="{A0428C18-9529-5845-A865-9A0F3FE401DA}" srcOrd="2" destOrd="0" presId="urn:microsoft.com/office/officeart/2008/layout/AlternatingHexagons"/>
    <dgm:cxn modelId="{6ED6E7F9-E1CA-1747-8D90-6EE87419BEC7}" type="presParOf" srcId="{31D2FE34-26FF-7E40-954F-66DBF58A7717}" destId="{1848B802-6482-A549-AEF0-8884BE34321C}" srcOrd="3" destOrd="0" presId="urn:microsoft.com/office/officeart/2008/layout/AlternatingHexagons"/>
    <dgm:cxn modelId="{1638A2D8-513B-5F44-88E4-FFBE97013399}" type="presParOf" srcId="{31D2FE34-26FF-7E40-954F-66DBF58A7717}" destId="{E4E8908D-389E-E747-9E71-24D00F9DEBA5}" srcOrd="4" destOrd="0" presId="urn:microsoft.com/office/officeart/2008/layout/AlternatingHexagons"/>
    <dgm:cxn modelId="{343B222D-82E0-F84D-B903-337C4B5E675C}" type="presParOf" srcId="{1B4D8BBD-9017-9744-ADCD-D92CA34A0D0A}" destId="{9B8D675C-45B1-B343-AA72-6AFB8F02E364}" srcOrd="5" destOrd="0" presId="urn:microsoft.com/office/officeart/2008/layout/AlternatingHexagons"/>
    <dgm:cxn modelId="{DA3F24EB-61AF-8841-ADA0-21AACD539851}" type="presParOf" srcId="{1B4D8BBD-9017-9744-ADCD-D92CA34A0D0A}" destId="{2E72A975-A479-684A-9E42-E1B059D86274}" srcOrd="6" destOrd="0" presId="urn:microsoft.com/office/officeart/2008/layout/AlternatingHexagons"/>
    <dgm:cxn modelId="{C98B4F5D-6A6B-1546-9D14-6312694BEBF6}" type="presParOf" srcId="{2E72A975-A479-684A-9E42-E1B059D86274}" destId="{FA8B0538-1D89-C64C-801A-06C5538C5EAC}" srcOrd="0" destOrd="0" presId="urn:microsoft.com/office/officeart/2008/layout/AlternatingHexagons"/>
    <dgm:cxn modelId="{0CC6D325-5AA9-6849-8775-99CB6D215707}" type="presParOf" srcId="{2E72A975-A479-684A-9E42-E1B059D86274}" destId="{2EFDADE0-70B2-7146-A503-E87444D4A33B}" srcOrd="1" destOrd="0" presId="urn:microsoft.com/office/officeart/2008/layout/AlternatingHexagons"/>
    <dgm:cxn modelId="{F72690AC-AEFB-5E49-878F-86485D404EF0}" type="presParOf" srcId="{2E72A975-A479-684A-9E42-E1B059D86274}" destId="{A640F44B-3450-1440-8719-3550D18F36DD}" srcOrd="2" destOrd="0" presId="urn:microsoft.com/office/officeart/2008/layout/AlternatingHexagons"/>
    <dgm:cxn modelId="{2D0D9078-1050-EA49-98CA-FFB8B77A2CEE}" type="presParOf" srcId="{2E72A975-A479-684A-9E42-E1B059D86274}" destId="{D1E0B569-241F-AE42-AE94-1BBACCD2DF04}" srcOrd="3" destOrd="0" presId="urn:microsoft.com/office/officeart/2008/layout/AlternatingHexagons"/>
    <dgm:cxn modelId="{FB4CDAE4-D981-BF4B-94D4-248C00A73BD3}" type="presParOf" srcId="{2E72A975-A479-684A-9E42-E1B059D86274}" destId="{D838746F-8B25-D64A-9F25-280AF7E9DB82}" srcOrd="4" destOrd="0" presId="urn:microsoft.com/office/officeart/2008/layout/AlternatingHexagons"/>
    <dgm:cxn modelId="{43ADBA61-E261-7A47-91CA-CCF2CE837FE4}" type="presParOf" srcId="{1B4D8BBD-9017-9744-ADCD-D92CA34A0D0A}" destId="{600FFCA6-0F95-ED48-967D-EA71B5CF4EFE}" srcOrd="7" destOrd="0" presId="urn:microsoft.com/office/officeart/2008/layout/AlternatingHexagons"/>
    <dgm:cxn modelId="{BF3C0567-D69B-3D4F-A249-06F94DAD17C2}" type="presParOf" srcId="{1B4D8BBD-9017-9744-ADCD-D92CA34A0D0A}" destId="{7DFE47E0-6DEC-0144-A12A-B3D189B0911F}" srcOrd="8" destOrd="0" presId="urn:microsoft.com/office/officeart/2008/layout/AlternatingHexagons"/>
    <dgm:cxn modelId="{BC938824-3B52-3B4F-91BF-E1D88A28DD41}" type="presParOf" srcId="{7DFE47E0-6DEC-0144-A12A-B3D189B0911F}" destId="{E8339BE6-EBF5-E74F-BB53-FED0FEE794C9}" srcOrd="0" destOrd="0" presId="urn:microsoft.com/office/officeart/2008/layout/AlternatingHexagons"/>
    <dgm:cxn modelId="{F30BB8E5-013F-094C-98CE-3A84D791BA01}" type="presParOf" srcId="{7DFE47E0-6DEC-0144-A12A-B3D189B0911F}" destId="{2B0F5B2A-DFDD-F34F-A05F-3B7A08995779}" srcOrd="1" destOrd="0" presId="urn:microsoft.com/office/officeart/2008/layout/AlternatingHexagons"/>
    <dgm:cxn modelId="{8ACED194-9D40-DB44-A8F3-15B54D43DD02}" type="presParOf" srcId="{7DFE47E0-6DEC-0144-A12A-B3D189B0911F}" destId="{A19EC52E-C3F0-9D4E-99E1-C14ED7A46B3D}" srcOrd="2" destOrd="0" presId="urn:microsoft.com/office/officeart/2008/layout/AlternatingHexagons"/>
    <dgm:cxn modelId="{306C6A8A-6B2E-6B4F-B077-5CBDE718EF9F}" type="presParOf" srcId="{7DFE47E0-6DEC-0144-A12A-B3D189B0911F}" destId="{2E0FCE4E-9F17-784D-B6DD-045BFC905B98}" srcOrd="3" destOrd="0" presId="urn:microsoft.com/office/officeart/2008/layout/AlternatingHexagons"/>
    <dgm:cxn modelId="{AD713F6A-0187-C34F-9CD3-1221C2BDB2F8}" type="presParOf" srcId="{7DFE47E0-6DEC-0144-A12A-B3D189B0911F}" destId="{3D883565-9FB3-2F40-9931-62D9F3BC7FD1}" srcOrd="4" destOrd="0" presId="urn:microsoft.com/office/officeart/2008/layout/AlternatingHexagons"/>
    <dgm:cxn modelId="{E5945289-940D-C54B-81CA-CF96A2F55059}" type="presParOf" srcId="{1B4D8BBD-9017-9744-ADCD-D92CA34A0D0A}" destId="{717FB5FC-4A2C-794E-B18B-E7699930C9C9}" srcOrd="9" destOrd="0" presId="urn:microsoft.com/office/officeart/2008/layout/AlternatingHexagons"/>
    <dgm:cxn modelId="{044E6458-B34B-A14E-83AD-A25389F76C1C}" type="presParOf" srcId="{1B4D8BBD-9017-9744-ADCD-D92CA34A0D0A}" destId="{33C50244-0FAB-E149-A15B-8A439221D2F8}" srcOrd="10" destOrd="0" presId="urn:microsoft.com/office/officeart/2008/layout/AlternatingHexagons"/>
    <dgm:cxn modelId="{A2EC07BC-E5A6-C340-B37A-E98022CEC4B2}" type="presParOf" srcId="{33C50244-0FAB-E149-A15B-8A439221D2F8}" destId="{8978F03C-D829-3749-AE5F-B4BF3FD513A3}" srcOrd="0" destOrd="0" presId="urn:microsoft.com/office/officeart/2008/layout/AlternatingHexagons"/>
    <dgm:cxn modelId="{893A0E01-41AA-6541-888A-7FEAE21442FC}" type="presParOf" srcId="{33C50244-0FAB-E149-A15B-8A439221D2F8}" destId="{2C6C6827-840B-AB46-A23A-721BEB99F838}" srcOrd="1" destOrd="0" presId="urn:microsoft.com/office/officeart/2008/layout/AlternatingHexagons"/>
    <dgm:cxn modelId="{ED6446FE-E527-6545-B9EA-034865EE7029}" type="presParOf" srcId="{33C50244-0FAB-E149-A15B-8A439221D2F8}" destId="{9F285F3C-2AD3-5849-ABED-B3559E52EB1E}" srcOrd="2" destOrd="0" presId="urn:microsoft.com/office/officeart/2008/layout/AlternatingHexagons"/>
    <dgm:cxn modelId="{D1CAD73C-691A-2F4B-878C-CB8869E2A779}" type="presParOf" srcId="{33C50244-0FAB-E149-A15B-8A439221D2F8}" destId="{DEB1825B-F95C-584A-B3FA-A2814B1017C3}" srcOrd="3" destOrd="0" presId="urn:microsoft.com/office/officeart/2008/layout/AlternatingHexagons"/>
    <dgm:cxn modelId="{64230AD2-EC56-FF40-BF01-23B4D0B4F80D}" type="presParOf" srcId="{33C50244-0FAB-E149-A15B-8A439221D2F8}" destId="{660CD54F-8D45-1345-B6D8-482A0C603269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6C671C-C951-A745-9B4B-FEE894890CB3}">
      <dsp:nvSpPr>
        <dsp:cNvPr id="0" name=""/>
        <dsp:cNvSpPr/>
      </dsp:nvSpPr>
      <dsp:spPr>
        <a:xfrm>
          <a:off x="0" y="19387"/>
          <a:ext cx="3099562" cy="1937226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059ECC-8F84-164C-9D38-050447098180}">
      <dsp:nvSpPr>
        <dsp:cNvPr id="0" name=""/>
        <dsp:cNvSpPr/>
      </dsp:nvSpPr>
      <dsp:spPr>
        <a:xfrm>
          <a:off x="393644" y="1887494"/>
          <a:ext cx="80588" cy="805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794B75-A062-8244-8CB1-30AD78FEDBE0}">
      <dsp:nvSpPr>
        <dsp:cNvPr id="0" name=""/>
        <dsp:cNvSpPr/>
      </dsp:nvSpPr>
      <dsp:spPr>
        <a:xfrm>
          <a:off x="433938" y="1927788"/>
          <a:ext cx="722198" cy="559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702" tIns="0" rIns="0" bIns="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Demographics</a:t>
          </a:r>
        </a:p>
      </dsp:txBody>
      <dsp:txXfrm>
        <a:off x="433938" y="1927788"/>
        <a:ext cx="722198" cy="559858"/>
      </dsp:txXfrm>
    </dsp:sp>
    <dsp:sp modelId="{692156DB-ED8E-5A4B-92CF-0B895C61F557}">
      <dsp:nvSpPr>
        <dsp:cNvPr id="0" name=""/>
        <dsp:cNvSpPr/>
      </dsp:nvSpPr>
      <dsp:spPr>
        <a:xfrm>
          <a:off x="1104994" y="1360956"/>
          <a:ext cx="145679" cy="1456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21B88C-48F3-7248-8D62-6D5DF3FA2D63}">
      <dsp:nvSpPr>
        <dsp:cNvPr id="0" name=""/>
        <dsp:cNvSpPr/>
      </dsp:nvSpPr>
      <dsp:spPr>
        <a:xfrm>
          <a:off x="1177833" y="1433796"/>
          <a:ext cx="743895" cy="1053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7193" tIns="0" rIns="0" bIns="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Purchase Behavior</a:t>
          </a:r>
        </a:p>
      </dsp:txBody>
      <dsp:txXfrm>
        <a:off x="1177833" y="1433796"/>
        <a:ext cx="743895" cy="1053851"/>
      </dsp:txXfrm>
    </dsp:sp>
    <dsp:sp modelId="{E5D88066-489B-E948-B657-5CF1A39AF7E1}">
      <dsp:nvSpPr>
        <dsp:cNvPr id="0" name=""/>
        <dsp:cNvSpPr/>
      </dsp:nvSpPr>
      <dsp:spPr>
        <a:xfrm>
          <a:off x="1960473" y="1040538"/>
          <a:ext cx="201471" cy="2014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FD7A14-A19C-6F4C-BEEA-54A86AE9B3C0}">
      <dsp:nvSpPr>
        <dsp:cNvPr id="0" name=""/>
        <dsp:cNvSpPr/>
      </dsp:nvSpPr>
      <dsp:spPr>
        <a:xfrm>
          <a:off x="2061209" y="1141274"/>
          <a:ext cx="743895" cy="13463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756" tIns="0" rIns="0" bIns="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Basis of Purchase</a:t>
          </a:r>
        </a:p>
      </dsp:txBody>
      <dsp:txXfrm>
        <a:off x="2061209" y="1141274"/>
        <a:ext cx="743895" cy="13463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DBABC5-FD5D-8C4A-A2C3-90609F79804F}">
      <dsp:nvSpPr>
        <dsp:cNvPr id="0" name=""/>
        <dsp:cNvSpPr/>
      </dsp:nvSpPr>
      <dsp:spPr>
        <a:xfrm>
          <a:off x="2673" y="565285"/>
          <a:ext cx="911736" cy="4558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Brand Loyal</a:t>
          </a:r>
        </a:p>
      </dsp:txBody>
      <dsp:txXfrm>
        <a:off x="16025" y="578637"/>
        <a:ext cx="885032" cy="429164"/>
      </dsp:txXfrm>
    </dsp:sp>
    <dsp:sp modelId="{6169936D-3F1B-3C47-A311-B5C5B0FD550C}">
      <dsp:nvSpPr>
        <dsp:cNvPr id="0" name=""/>
        <dsp:cNvSpPr/>
      </dsp:nvSpPr>
      <dsp:spPr>
        <a:xfrm>
          <a:off x="48127" y="1021153"/>
          <a:ext cx="91440" cy="34190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1901"/>
              </a:lnTo>
              <a:lnTo>
                <a:pt x="136893" y="34190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69389D-46E5-D946-93C1-43C1B0524D25}">
      <dsp:nvSpPr>
        <dsp:cNvPr id="0" name=""/>
        <dsp:cNvSpPr/>
      </dsp:nvSpPr>
      <dsp:spPr>
        <a:xfrm>
          <a:off x="185021" y="1135120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High Socio Economic/Upper middle Socio Economic status</a:t>
          </a:r>
        </a:p>
      </dsp:txBody>
      <dsp:txXfrm>
        <a:off x="198373" y="1148472"/>
        <a:ext cx="702685" cy="429164"/>
      </dsp:txXfrm>
    </dsp:sp>
    <dsp:sp modelId="{7527393B-55FE-FA4C-A1CD-AC33FF31C492}">
      <dsp:nvSpPr>
        <dsp:cNvPr id="0" name=""/>
        <dsp:cNvSpPr/>
      </dsp:nvSpPr>
      <dsp:spPr>
        <a:xfrm>
          <a:off x="48127" y="1021153"/>
          <a:ext cx="91440" cy="91173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11736"/>
              </a:lnTo>
              <a:lnTo>
                <a:pt x="136893" y="91173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13FAE-A6DF-0C45-94F3-BD82DFF51D65}">
      <dsp:nvSpPr>
        <dsp:cNvPr id="0" name=""/>
        <dsp:cNvSpPr/>
      </dsp:nvSpPr>
      <dsp:spPr>
        <a:xfrm>
          <a:off x="185021" y="1704956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Not responding to promotions </a:t>
          </a:r>
        </a:p>
      </dsp:txBody>
      <dsp:txXfrm>
        <a:off x="198373" y="1718308"/>
        <a:ext cx="702685" cy="429164"/>
      </dsp:txXfrm>
    </dsp:sp>
    <dsp:sp modelId="{BD86F4D8-5C07-B64F-9B6F-00ED3F34F6D7}">
      <dsp:nvSpPr>
        <dsp:cNvPr id="0" name=""/>
        <dsp:cNvSpPr/>
      </dsp:nvSpPr>
      <dsp:spPr>
        <a:xfrm>
          <a:off x="48127" y="1021153"/>
          <a:ext cx="91440" cy="14815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81571"/>
              </a:lnTo>
              <a:lnTo>
                <a:pt x="136893" y="148157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02F152-D271-214B-ADFB-2F02980F249A}">
      <dsp:nvSpPr>
        <dsp:cNvPr id="0" name=""/>
        <dsp:cNvSpPr/>
      </dsp:nvSpPr>
      <dsp:spPr>
        <a:xfrm>
          <a:off x="185021" y="2274791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Basic Education</a:t>
          </a:r>
        </a:p>
      </dsp:txBody>
      <dsp:txXfrm>
        <a:off x="198373" y="2288143"/>
        <a:ext cx="702685" cy="429164"/>
      </dsp:txXfrm>
    </dsp:sp>
    <dsp:sp modelId="{1116493B-877F-0E44-9880-7B5F7A570705}">
      <dsp:nvSpPr>
        <dsp:cNvPr id="0" name=""/>
        <dsp:cNvSpPr/>
      </dsp:nvSpPr>
      <dsp:spPr>
        <a:xfrm>
          <a:off x="1142344" y="565285"/>
          <a:ext cx="911736" cy="4558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Non Brand Loyal</a:t>
          </a:r>
        </a:p>
      </dsp:txBody>
      <dsp:txXfrm>
        <a:off x="1155696" y="578637"/>
        <a:ext cx="885032" cy="429164"/>
      </dsp:txXfrm>
    </dsp:sp>
    <dsp:sp modelId="{5A433FDE-6AAE-EC4E-9772-5D0E75016671}">
      <dsp:nvSpPr>
        <dsp:cNvPr id="0" name=""/>
        <dsp:cNvSpPr/>
      </dsp:nvSpPr>
      <dsp:spPr>
        <a:xfrm>
          <a:off x="1187798" y="1021153"/>
          <a:ext cx="91440" cy="34190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1901"/>
              </a:lnTo>
              <a:lnTo>
                <a:pt x="136893" y="34190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720077-62ED-4B42-AF4C-831C9DA84C4C}">
      <dsp:nvSpPr>
        <dsp:cNvPr id="0" name=""/>
        <dsp:cNvSpPr/>
      </dsp:nvSpPr>
      <dsp:spPr>
        <a:xfrm>
          <a:off x="1324691" y="1135120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High Socio economic</a:t>
          </a:r>
        </a:p>
      </dsp:txBody>
      <dsp:txXfrm>
        <a:off x="1338043" y="1148472"/>
        <a:ext cx="702685" cy="429164"/>
      </dsp:txXfrm>
    </dsp:sp>
    <dsp:sp modelId="{063BD1A4-EE77-7D41-AF24-463210555184}">
      <dsp:nvSpPr>
        <dsp:cNvPr id="0" name=""/>
        <dsp:cNvSpPr/>
      </dsp:nvSpPr>
      <dsp:spPr>
        <a:xfrm>
          <a:off x="1187798" y="1021153"/>
          <a:ext cx="91440" cy="91173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11736"/>
              </a:lnTo>
              <a:lnTo>
                <a:pt x="136893" y="91173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64E600-291A-2F4F-A341-12D8987A52A0}">
      <dsp:nvSpPr>
        <dsp:cNvPr id="0" name=""/>
        <dsp:cNvSpPr/>
      </dsp:nvSpPr>
      <dsp:spPr>
        <a:xfrm>
          <a:off x="1324691" y="1704956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Responds to promotions and selling propositions</a:t>
          </a:r>
        </a:p>
      </dsp:txBody>
      <dsp:txXfrm>
        <a:off x="1338043" y="1718308"/>
        <a:ext cx="702685" cy="429164"/>
      </dsp:txXfrm>
    </dsp:sp>
    <dsp:sp modelId="{6AF51DB2-113A-ED48-B7F6-393264054549}">
      <dsp:nvSpPr>
        <dsp:cNvPr id="0" name=""/>
        <dsp:cNvSpPr/>
      </dsp:nvSpPr>
      <dsp:spPr>
        <a:xfrm>
          <a:off x="1187798" y="1021153"/>
          <a:ext cx="91440" cy="14815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81571"/>
              </a:lnTo>
              <a:lnTo>
                <a:pt x="136893" y="148157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481B54-16E9-3842-A0D2-272BA0E3201B}">
      <dsp:nvSpPr>
        <dsp:cNvPr id="0" name=""/>
        <dsp:cNvSpPr/>
      </dsp:nvSpPr>
      <dsp:spPr>
        <a:xfrm>
          <a:off x="1324691" y="2274791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Higher education</a:t>
          </a:r>
        </a:p>
      </dsp:txBody>
      <dsp:txXfrm>
        <a:off x="1338043" y="2288143"/>
        <a:ext cx="702685" cy="429164"/>
      </dsp:txXfrm>
    </dsp:sp>
    <dsp:sp modelId="{3FDBE88E-2338-A947-A418-929DF1018388}">
      <dsp:nvSpPr>
        <dsp:cNvPr id="0" name=""/>
        <dsp:cNvSpPr/>
      </dsp:nvSpPr>
      <dsp:spPr>
        <a:xfrm>
          <a:off x="2282015" y="565285"/>
          <a:ext cx="911736" cy="4558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Neutral</a:t>
          </a:r>
        </a:p>
      </dsp:txBody>
      <dsp:txXfrm>
        <a:off x="2295367" y="578637"/>
        <a:ext cx="885032" cy="429164"/>
      </dsp:txXfrm>
    </dsp:sp>
    <dsp:sp modelId="{E67F8EAC-0631-7040-91E8-117CADB8FE9B}">
      <dsp:nvSpPr>
        <dsp:cNvPr id="0" name=""/>
        <dsp:cNvSpPr/>
      </dsp:nvSpPr>
      <dsp:spPr>
        <a:xfrm>
          <a:off x="2327468" y="1021153"/>
          <a:ext cx="91440" cy="34190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1901"/>
              </a:lnTo>
              <a:lnTo>
                <a:pt x="136893" y="34190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210AEA-F04E-5044-BA61-EDA7D006F575}">
      <dsp:nvSpPr>
        <dsp:cNvPr id="0" name=""/>
        <dsp:cNvSpPr/>
      </dsp:nvSpPr>
      <dsp:spPr>
        <a:xfrm>
          <a:off x="2464362" y="1135120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Lowest socio economic status</a:t>
          </a:r>
        </a:p>
      </dsp:txBody>
      <dsp:txXfrm>
        <a:off x="2477714" y="1148472"/>
        <a:ext cx="702685" cy="429164"/>
      </dsp:txXfrm>
    </dsp:sp>
    <dsp:sp modelId="{A73A2D77-3368-2242-9430-C58F93923657}">
      <dsp:nvSpPr>
        <dsp:cNvPr id="0" name=""/>
        <dsp:cNvSpPr/>
      </dsp:nvSpPr>
      <dsp:spPr>
        <a:xfrm>
          <a:off x="2327468" y="1021153"/>
          <a:ext cx="91440" cy="91173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11736"/>
              </a:lnTo>
              <a:lnTo>
                <a:pt x="136893" y="91173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62276E-D98C-B644-9037-385C91943E0A}">
      <dsp:nvSpPr>
        <dsp:cNvPr id="0" name=""/>
        <dsp:cNvSpPr/>
      </dsp:nvSpPr>
      <dsp:spPr>
        <a:xfrm>
          <a:off x="2464362" y="1704956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Does not responds to promotions but responds to selling propositions</a:t>
          </a:r>
        </a:p>
      </dsp:txBody>
      <dsp:txXfrm>
        <a:off x="2477714" y="1718308"/>
        <a:ext cx="702685" cy="429164"/>
      </dsp:txXfrm>
    </dsp:sp>
    <dsp:sp modelId="{5F994BFD-A52C-DB48-B0E6-CAE1BBA4C5D9}">
      <dsp:nvSpPr>
        <dsp:cNvPr id="0" name=""/>
        <dsp:cNvSpPr/>
      </dsp:nvSpPr>
      <dsp:spPr>
        <a:xfrm>
          <a:off x="2327468" y="1021153"/>
          <a:ext cx="91440" cy="14815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81571"/>
              </a:lnTo>
              <a:lnTo>
                <a:pt x="136893" y="148157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31F938-DF8F-6743-87E6-60921C890969}">
      <dsp:nvSpPr>
        <dsp:cNvPr id="0" name=""/>
        <dsp:cNvSpPr/>
      </dsp:nvSpPr>
      <dsp:spPr>
        <a:xfrm>
          <a:off x="2464362" y="2274791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Majority with low level education</a:t>
          </a:r>
        </a:p>
      </dsp:txBody>
      <dsp:txXfrm>
        <a:off x="2477714" y="2288143"/>
        <a:ext cx="702685" cy="429164"/>
      </dsp:txXfrm>
    </dsp:sp>
    <dsp:sp modelId="{53B30DB2-752A-8942-BADF-928361AB0552}">
      <dsp:nvSpPr>
        <dsp:cNvPr id="0" name=""/>
        <dsp:cNvSpPr/>
      </dsp:nvSpPr>
      <dsp:spPr>
        <a:xfrm>
          <a:off x="3421685" y="565285"/>
          <a:ext cx="911736" cy="4558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Non Brand loyal </a:t>
          </a:r>
        </a:p>
      </dsp:txBody>
      <dsp:txXfrm>
        <a:off x="3435037" y="578637"/>
        <a:ext cx="885032" cy="429164"/>
      </dsp:txXfrm>
    </dsp:sp>
    <dsp:sp modelId="{60324EAD-0E05-4C47-BC6E-5B604E05D096}">
      <dsp:nvSpPr>
        <dsp:cNvPr id="0" name=""/>
        <dsp:cNvSpPr/>
      </dsp:nvSpPr>
      <dsp:spPr>
        <a:xfrm>
          <a:off x="3467139" y="1021153"/>
          <a:ext cx="91440" cy="34190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1901"/>
              </a:lnTo>
              <a:lnTo>
                <a:pt x="136893" y="34190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869494-8659-3443-B402-A3EF2B7E4D9E}">
      <dsp:nvSpPr>
        <dsp:cNvPr id="0" name=""/>
        <dsp:cNvSpPr/>
      </dsp:nvSpPr>
      <dsp:spPr>
        <a:xfrm>
          <a:off x="3604033" y="1135120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high socio economic status</a:t>
          </a:r>
        </a:p>
      </dsp:txBody>
      <dsp:txXfrm>
        <a:off x="3617385" y="1148472"/>
        <a:ext cx="702685" cy="429164"/>
      </dsp:txXfrm>
    </dsp:sp>
    <dsp:sp modelId="{EBA6CA48-5BD7-7D4D-BE4F-74FB5FE6143F}">
      <dsp:nvSpPr>
        <dsp:cNvPr id="0" name=""/>
        <dsp:cNvSpPr/>
      </dsp:nvSpPr>
      <dsp:spPr>
        <a:xfrm>
          <a:off x="3467139" y="1021153"/>
          <a:ext cx="91440" cy="91173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11736"/>
              </a:lnTo>
              <a:lnTo>
                <a:pt x="136893" y="91173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48CABE-4A33-524A-843C-432EFBC1C2DB}">
      <dsp:nvSpPr>
        <dsp:cNvPr id="0" name=""/>
        <dsp:cNvSpPr/>
      </dsp:nvSpPr>
      <dsp:spPr>
        <a:xfrm>
          <a:off x="3604033" y="1704956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high volume of transactions</a:t>
          </a:r>
        </a:p>
      </dsp:txBody>
      <dsp:txXfrm>
        <a:off x="3617385" y="1718308"/>
        <a:ext cx="702685" cy="429164"/>
      </dsp:txXfrm>
    </dsp:sp>
    <dsp:sp modelId="{D45982DC-D41A-574D-BBCF-1BF3EFDFA90A}">
      <dsp:nvSpPr>
        <dsp:cNvPr id="0" name=""/>
        <dsp:cNvSpPr/>
      </dsp:nvSpPr>
      <dsp:spPr>
        <a:xfrm>
          <a:off x="3467139" y="1021153"/>
          <a:ext cx="91440" cy="14815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81571"/>
              </a:lnTo>
              <a:lnTo>
                <a:pt x="136893" y="148157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9D7544-3312-B346-AB0E-E66D940A1773}">
      <dsp:nvSpPr>
        <dsp:cNvPr id="0" name=""/>
        <dsp:cNvSpPr/>
      </dsp:nvSpPr>
      <dsp:spPr>
        <a:xfrm>
          <a:off x="3604033" y="2274791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Basic education</a:t>
          </a:r>
        </a:p>
      </dsp:txBody>
      <dsp:txXfrm>
        <a:off x="3617385" y="2288143"/>
        <a:ext cx="702685" cy="429164"/>
      </dsp:txXfrm>
    </dsp:sp>
    <dsp:sp modelId="{2F0FAF83-7022-A549-B9A1-DCC80D989F7F}">
      <dsp:nvSpPr>
        <dsp:cNvPr id="0" name=""/>
        <dsp:cNvSpPr/>
      </dsp:nvSpPr>
      <dsp:spPr>
        <a:xfrm>
          <a:off x="4561356" y="565285"/>
          <a:ext cx="911736" cy="4558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Non Brand loyal</a:t>
          </a:r>
        </a:p>
      </dsp:txBody>
      <dsp:txXfrm>
        <a:off x="4574708" y="578637"/>
        <a:ext cx="885032" cy="429164"/>
      </dsp:txXfrm>
    </dsp:sp>
    <dsp:sp modelId="{D61BC285-667C-1441-98CD-493490322056}">
      <dsp:nvSpPr>
        <dsp:cNvPr id="0" name=""/>
        <dsp:cNvSpPr/>
      </dsp:nvSpPr>
      <dsp:spPr>
        <a:xfrm>
          <a:off x="4606810" y="1021153"/>
          <a:ext cx="91440" cy="34190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1901"/>
              </a:lnTo>
              <a:lnTo>
                <a:pt x="136893" y="34190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AEA550-F1BA-6046-A7BE-59B43C4B2A39}">
      <dsp:nvSpPr>
        <dsp:cNvPr id="0" name=""/>
        <dsp:cNvSpPr/>
      </dsp:nvSpPr>
      <dsp:spPr>
        <a:xfrm>
          <a:off x="4743704" y="1135120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Upper middle socio economic status</a:t>
          </a:r>
        </a:p>
      </dsp:txBody>
      <dsp:txXfrm>
        <a:off x="4757056" y="1148472"/>
        <a:ext cx="702685" cy="429164"/>
      </dsp:txXfrm>
    </dsp:sp>
    <dsp:sp modelId="{F0A12C5E-D4AF-D741-8954-68CBAC9D4FB8}">
      <dsp:nvSpPr>
        <dsp:cNvPr id="0" name=""/>
        <dsp:cNvSpPr/>
      </dsp:nvSpPr>
      <dsp:spPr>
        <a:xfrm>
          <a:off x="4606810" y="1021153"/>
          <a:ext cx="91440" cy="91173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11736"/>
              </a:lnTo>
              <a:lnTo>
                <a:pt x="136893" y="91173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CC39FD-35CE-0449-AC20-E7AC031315AE}">
      <dsp:nvSpPr>
        <dsp:cNvPr id="0" name=""/>
        <dsp:cNvSpPr/>
      </dsp:nvSpPr>
      <dsp:spPr>
        <a:xfrm>
          <a:off x="4743704" y="1704956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does not responds to promotional offers</a:t>
          </a:r>
        </a:p>
      </dsp:txBody>
      <dsp:txXfrm>
        <a:off x="4757056" y="1718308"/>
        <a:ext cx="702685" cy="429164"/>
      </dsp:txXfrm>
    </dsp:sp>
    <dsp:sp modelId="{AA92C2A2-84FC-2642-85D2-83DC98A0989A}">
      <dsp:nvSpPr>
        <dsp:cNvPr id="0" name=""/>
        <dsp:cNvSpPr/>
      </dsp:nvSpPr>
      <dsp:spPr>
        <a:xfrm>
          <a:off x="4606810" y="1021153"/>
          <a:ext cx="91440" cy="14815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81571"/>
              </a:lnTo>
              <a:lnTo>
                <a:pt x="136893" y="148157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940AD0-2D25-8E4C-A490-56A284F94B3A}">
      <dsp:nvSpPr>
        <dsp:cNvPr id="0" name=""/>
        <dsp:cNvSpPr/>
      </dsp:nvSpPr>
      <dsp:spPr>
        <a:xfrm>
          <a:off x="4743704" y="2274791"/>
          <a:ext cx="729389" cy="45586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7620" rIns="1143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good education level</a:t>
          </a:r>
        </a:p>
      </dsp:txBody>
      <dsp:txXfrm>
        <a:off x="4757056" y="2288143"/>
        <a:ext cx="702685" cy="4291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575BF3-D7C6-274B-95CE-7DD9504FEEAF}">
      <dsp:nvSpPr>
        <dsp:cNvPr id="0" name=""/>
        <dsp:cNvSpPr/>
      </dsp:nvSpPr>
      <dsp:spPr>
        <a:xfrm rot="5400000">
          <a:off x="1419462" y="44689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Non Brand Loyalty</a:t>
          </a:r>
        </a:p>
      </dsp:txBody>
      <dsp:txXfrm rot="-5400000">
        <a:off x="1553989" y="105613"/>
        <a:ext cx="401653" cy="461670"/>
      </dsp:txXfrm>
    </dsp:sp>
    <dsp:sp modelId="{6190A4DD-8CCF-4749-B869-36DDD1A1BDC9}">
      <dsp:nvSpPr>
        <dsp:cNvPr id="0" name=""/>
        <dsp:cNvSpPr/>
      </dsp:nvSpPr>
      <dsp:spPr>
        <a:xfrm>
          <a:off x="2064280" y="135235"/>
          <a:ext cx="748509" cy="402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CEDF9C-39F8-F246-BB0D-345723B01917}">
      <dsp:nvSpPr>
        <dsp:cNvPr id="0" name=""/>
        <dsp:cNvSpPr/>
      </dsp:nvSpPr>
      <dsp:spPr>
        <a:xfrm rot="5400000">
          <a:off x="789265" y="44689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923792" y="105613"/>
        <a:ext cx="401653" cy="461670"/>
      </dsp:txXfrm>
    </dsp:sp>
    <dsp:sp modelId="{3FB61DB8-7AAC-D54B-A2B1-5EC9EAD0FE8B}">
      <dsp:nvSpPr>
        <dsp:cNvPr id="0" name=""/>
        <dsp:cNvSpPr/>
      </dsp:nvSpPr>
      <dsp:spPr>
        <a:xfrm rot="5400000">
          <a:off x="1103156" y="613986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Non-</a:t>
          </a:r>
          <a:r>
            <a:rPr lang="en-US" sz="800" kern="1200" baseline="0" dirty="0"/>
            <a:t> veg</a:t>
          </a:r>
          <a:endParaRPr lang="en-US" sz="800" kern="1200" dirty="0"/>
        </a:p>
      </dsp:txBody>
      <dsp:txXfrm rot="-5400000">
        <a:off x="1237683" y="674910"/>
        <a:ext cx="401653" cy="461670"/>
      </dsp:txXfrm>
    </dsp:sp>
    <dsp:sp modelId="{B8705401-C8F6-AB48-9DBC-3C861F7294E7}">
      <dsp:nvSpPr>
        <dsp:cNvPr id="0" name=""/>
        <dsp:cNvSpPr/>
      </dsp:nvSpPr>
      <dsp:spPr>
        <a:xfrm>
          <a:off x="398243" y="704531"/>
          <a:ext cx="724363" cy="402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A17446-5093-4D48-856D-9143BA4BE169}">
      <dsp:nvSpPr>
        <dsp:cNvPr id="0" name=""/>
        <dsp:cNvSpPr/>
      </dsp:nvSpPr>
      <dsp:spPr>
        <a:xfrm rot="5400000">
          <a:off x="1733353" y="613986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1867880" y="674910"/>
        <a:ext cx="401653" cy="461670"/>
      </dsp:txXfrm>
    </dsp:sp>
    <dsp:sp modelId="{29CC3071-6701-5343-BE7B-E686E51115E8}">
      <dsp:nvSpPr>
        <dsp:cNvPr id="0" name=""/>
        <dsp:cNvSpPr/>
      </dsp:nvSpPr>
      <dsp:spPr>
        <a:xfrm rot="5400000">
          <a:off x="1419462" y="1183282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Promotions</a:t>
          </a:r>
        </a:p>
      </dsp:txBody>
      <dsp:txXfrm rot="-5400000">
        <a:off x="1553989" y="1244206"/>
        <a:ext cx="401653" cy="461670"/>
      </dsp:txXfrm>
    </dsp:sp>
    <dsp:sp modelId="{6A3CA8B2-5F56-E842-B919-1CD28C61EDCE}">
      <dsp:nvSpPr>
        <dsp:cNvPr id="0" name=""/>
        <dsp:cNvSpPr/>
      </dsp:nvSpPr>
      <dsp:spPr>
        <a:xfrm>
          <a:off x="2064280" y="1273828"/>
          <a:ext cx="748509" cy="402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E8908D-389E-E747-9E71-24D00F9DEBA5}">
      <dsp:nvSpPr>
        <dsp:cNvPr id="0" name=""/>
        <dsp:cNvSpPr/>
      </dsp:nvSpPr>
      <dsp:spPr>
        <a:xfrm rot="5400000">
          <a:off x="789265" y="1183282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923792" y="1244206"/>
        <a:ext cx="401653" cy="461670"/>
      </dsp:txXfrm>
    </dsp:sp>
    <dsp:sp modelId="{FA8B0538-1D89-C64C-801A-06C5538C5EAC}">
      <dsp:nvSpPr>
        <dsp:cNvPr id="0" name=""/>
        <dsp:cNvSpPr/>
      </dsp:nvSpPr>
      <dsp:spPr>
        <a:xfrm rot="5400000">
          <a:off x="1094275" y="1750935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TV</a:t>
          </a:r>
        </a:p>
      </dsp:txBody>
      <dsp:txXfrm rot="-5400000">
        <a:off x="1228802" y="1811859"/>
        <a:ext cx="401653" cy="461670"/>
      </dsp:txXfrm>
    </dsp:sp>
    <dsp:sp modelId="{2EFDADE0-70B2-7146-A503-E87444D4A33B}">
      <dsp:nvSpPr>
        <dsp:cNvPr id="0" name=""/>
        <dsp:cNvSpPr/>
      </dsp:nvSpPr>
      <dsp:spPr>
        <a:xfrm>
          <a:off x="398243" y="1843124"/>
          <a:ext cx="724363" cy="402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38746F-8B25-D64A-9F25-280AF7E9DB82}">
      <dsp:nvSpPr>
        <dsp:cNvPr id="0" name=""/>
        <dsp:cNvSpPr/>
      </dsp:nvSpPr>
      <dsp:spPr>
        <a:xfrm rot="5400000">
          <a:off x="1733353" y="1752579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1867880" y="1813503"/>
        <a:ext cx="401653" cy="461670"/>
      </dsp:txXfrm>
    </dsp:sp>
    <dsp:sp modelId="{E8339BE6-EBF5-E74F-BB53-FED0FEE794C9}">
      <dsp:nvSpPr>
        <dsp:cNvPr id="0" name=""/>
        <dsp:cNvSpPr/>
      </dsp:nvSpPr>
      <dsp:spPr>
        <a:xfrm rot="5400000">
          <a:off x="1419462" y="2321875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Language</a:t>
          </a:r>
        </a:p>
      </dsp:txBody>
      <dsp:txXfrm rot="-5400000">
        <a:off x="1553989" y="2382799"/>
        <a:ext cx="401653" cy="461670"/>
      </dsp:txXfrm>
    </dsp:sp>
    <dsp:sp modelId="{2B0F5B2A-DFDD-F34F-A05F-3B7A08995779}">
      <dsp:nvSpPr>
        <dsp:cNvPr id="0" name=""/>
        <dsp:cNvSpPr/>
      </dsp:nvSpPr>
      <dsp:spPr>
        <a:xfrm>
          <a:off x="2064280" y="2412420"/>
          <a:ext cx="748509" cy="402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883565-9FB3-2F40-9931-62D9F3BC7FD1}">
      <dsp:nvSpPr>
        <dsp:cNvPr id="0" name=""/>
        <dsp:cNvSpPr/>
      </dsp:nvSpPr>
      <dsp:spPr>
        <a:xfrm rot="5400000">
          <a:off x="789265" y="2321875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923792" y="2382799"/>
        <a:ext cx="401653" cy="461670"/>
      </dsp:txXfrm>
    </dsp:sp>
    <dsp:sp modelId="{8978F03C-D829-3749-AE5F-B4BF3FD513A3}">
      <dsp:nvSpPr>
        <dsp:cNvPr id="0" name=""/>
        <dsp:cNvSpPr/>
      </dsp:nvSpPr>
      <dsp:spPr>
        <a:xfrm rot="5400000">
          <a:off x="1103156" y="2891171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Gender</a:t>
          </a:r>
        </a:p>
      </dsp:txBody>
      <dsp:txXfrm rot="-5400000">
        <a:off x="1237683" y="2952095"/>
        <a:ext cx="401653" cy="461670"/>
      </dsp:txXfrm>
    </dsp:sp>
    <dsp:sp modelId="{2C6C6827-840B-AB46-A23A-721BEB99F838}">
      <dsp:nvSpPr>
        <dsp:cNvPr id="0" name=""/>
        <dsp:cNvSpPr/>
      </dsp:nvSpPr>
      <dsp:spPr>
        <a:xfrm>
          <a:off x="398243" y="2981717"/>
          <a:ext cx="724363" cy="402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0CD54F-8D45-1345-B6D8-482A0C603269}">
      <dsp:nvSpPr>
        <dsp:cNvPr id="0" name=""/>
        <dsp:cNvSpPr/>
      </dsp:nvSpPr>
      <dsp:spPr>
        <a:xfrm rot="5400000">
          <a:off x="1733353" y="2891171"/>
          <a:ext cx="670707" cy="583515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1867880" y="2952095"/>
        <a:ext cx="401653" cy="4616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3>
</file>

<file path=ppt/media/media2.mp3>
</file>

<file path=ppt/media/media3.mp3>
</file>

<file path=ppt/media/media4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68" name="Google Shape;6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6" name="Google Shape;7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6" name="Google Shape;7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8197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6" name="Google Shape;7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989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76" name="Google Shape;7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58745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52395" y="4763159"/>
            <a:ext cx="4517081" cy="451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23675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"/>
          <p:cNvSpPr txBox="1">
            <a:spLocks noGrp="1"/>
          </p:cNvSpPr>
          <p:nvPr>
            <p:ph type="ctrTitle"/>
          </p:nvPr>
        </p:nvSpPr>
        <p:spPr>
          <a:xfrm>
            <a:off x="725714" y="841772"/>
            <a:ext cx="7772400" cy="2509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Black"/>
              <a:buNone/>
              <a:defRPr sz="3600" b="1" i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1143000" y="35651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27" name="Google Shape;27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" y="1"/>
            <a:ext cx="234696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88384" y="4763159"/>
            <a:ext cx="1539796" cy="308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Char char="•"/>
              <a:defRPr sz="16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Char char="•"/>
              <a:defRPr sz="16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0" y="4749165"/>
            <a:ext cx="9144000" cy="394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-152395" y="4763159"/>
            <a:ext cx="4517081" cy="451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-10315" y="0"/>
            <a:ext cx="23675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5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Arial"/>
              <a:buChar char="•"/>
              <a:defRPr sz="20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-19131" y="-14513"/>
            <a:ext cx="1789607" cy="813458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508093" y="4442028"/>
            <a:ext cx="523665" cy="444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7105017" y="4763159"/>
            <a:ext cx="1539796" cy="30849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slideLayout" Target="../slideLayouts/slideLayout2.xml"/><Relationship Id="rId7" Type="http://schemas.openxmlformats.org/officeDocument/2006/relationships/diagramData" Target="../diagrams/data1.xml"/><Relationship Id="rId12" Type="http://schemas.openxmlformats.org/officeDocument/2006/relationships/image" Target="../media/image10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1.png"/><Relationship Id="rId11" Type="http://schemas.microsoft.com/office/2007/relationships/diagramDrawing" Target="../diagrams/drawing1.xml"/><Relationship Id="rId5" Type="http://schemas.openxmlformats.org/officeDocument/2006/relationships/image" Target="../media/image9.png"/><Relationship Id="rId10" Type="http://schemas.openxmlformats.org/officeDocument/2006/relationships/diagramColors" Target="../diagrams/colors1.xml"/><Relationship Id="rId4" Type="http://schemas.openxmlformats.org/officeDocument/2006/relationships/notesSlide" Target="../notesSlides/notesSlide2.xml"/><Relationship Id="rId9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13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12" Type="http://schemas.openxmlformats.org/officeDocument/2006/relationships/diagramQuickStyle" Target="../diagrams/quickStyle3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diagramLayout" Target="../diagrams/layout2.xml"/><Relationship Id="rId11" Type="http://schemas.openxmlformats.org/officeDocument/2006/relationships/diagramLayout" Target="../diagrams/layout3.xml"/><Relationship Id="rId5" Type="http://schemas.openxmlformats.org/officeDocument/2006/relationships/diagramData" Target="../diagrams/data2.xml"/><Relationship Id="rId15" Type="http://schemas.openxmlformats.org/officeDocument/2006/relationships/image" Target="../media/image10.png"/><Relationship Id="rId10" Type="http://schemas.openxmlformats.org/officeDocument/2006/relationships/diagramData" Target="../diagrams/data3.xml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2.xml"/><Relationship Id="rId14" Type="http://schemas.microsoft.com/office/2007/relationships/diagramDrawing" Target="../diagrams/drawing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10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>
            <a:spLocks noGrp="1"/>
          </p:cNvSpPr>
          <p:nvPr>
            <p:ph type="ctrTitle"/>
          </p:nvPr>
        </p:nvSpPr>
        <p:spPr>
          <a:xfrm>
            <a:off x="871186" y="1811214"/>
            <a:ext cx="7772400" cy="1732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aramond"/>
              <a:buNone/>
            </a:pPr>
            <a:br>
              <a:rPr lang="en-US" dirty="0">
                <a:latin typeface="Garamond"/>
                <a:ea typeface="Garamond"/>
                <a:cs typeface="Garamond"/>
                <a:sym typeface="Garamond"/>
              </a:rPr>
            </a:br>
            <a:r>
              <a:rPr lang="en-US" dirty="0">
                <a:latin typeface="Garamond"/>
                <a:ea typeface="Garamond"/>
                <a:cs typeface="Garamond"/>
                <a:sym typeface="Garamond"/>
              </a:rPr>
              <a:t>CRISA- Segmenting Consumers of Bath Soap</a:t>
            </a:r>
            <a:endParaRPr dirty="0"/>
          </a:p>
        </p:txBody>
      </p:sp>
      <p:pic>
        <p:nvPicPr>
          <p:cNvPr id="71" name="Google Shape;71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28498" y="1741190"/>
            <a:ext cx="745003" cy="631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178800" y="4178300"/>
            <a:ext cx="812800" cy="81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pt1.mp3">
            <a:hlinkClick r:id="" action="ppaction://media"/>
            <a:extLst>
              <a:ext uri="{FF2B5EF4-FFF2-40B4-BE49-F238E27FC236}">
                <a16:creationId xmlns:a16="http://schemas.microsoft.com/office/drawing/2014/main" id="{B3AF3487-AC8E-034F-82EF-AA009F3BF2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30065" y="4100476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2246994" y="108066"/>
            <a:ext cx="6897006" cy="88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Garamond"/>
              <a:buNone/>
            </a:pPr>
            <a:r>
              <a:rPr lang="en-US" dirty="0"/>
              <a:t>Goal</a:t>
            </a:r>
            <a:endParaRPr dirty="0"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 flipH="1">
            <a:off x="8769927" y="0"/>
            <a:ext cx="927988" cy="425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78800" y="4178300"/>
            <a:ext cx="812800" cy="81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AB90E5-F3AD-A24C-8A77-982FF38428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7824" y="1893277"/>
            <a:ext cx="3643775" cy="25732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37FB35-1C39-6F48-AC43-8593F938950A}"/>
              </a:ext>
            </a:extLst>
          </p:cNvPr>
          <p:cNvSpPr txBox="1"/>
          <p:nvPr/>
        </p:nvSpPr>
        <p:spPr>
          <a:xfrm>
            <a:off x="96715" y="896362"/>
            <a:ext cx="8894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Enable CRISA’s client IMRB to design more cost effective promotions targeted at appropriate segment.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7D4D92C-E3B2-CA41-B8E8-662F41CB75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5249335"/>
              </p:ext>
            </p:extLst>
          </p:nvPr>
        </p:nvGraphicFramePr>
        <p:xfrm>
          <a:off x="1690577" y="1428424"/>
          <a:ext cx="3099563" cy="30380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9" name="ppt.mp3">
            <a:hlinkClick r:id="" action="ppaction://media"/>
            <a:extLst>
              <a:ext uri="{FF2B5EF4-FFF2-40B4-BE49-F238E27FC236}">
                <a16:creationId xmlns:a16="http://schemas.microsoft.com/office/drawing/2014/main" id="{3EC6FEC7-4D61-1641-B78C-E28766E4E2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532550" y="4060092"/>
            <a:ext cx="812800" cy="812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97C2F9-14E9-944B-AB66-91FE8559BD21}"/>
              </a:ext>
            </a:extLst>
          </p:cNvPr>
          <p:cNvSpPr txBox="1"/>
          <p:nvPr/>
        </p:nvSpPr>
        <p:spPr>
          <a:xfrm>
            <a:off x="65055" y="1428424"/>
            <a:ext cx="2040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Traditional Approach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85E985-6EDA-D640-9E73-87B4CAD9BC9B}"/>
              </a:ext>
            </a:extLst>
          </p:cNvPr>
          <p:cNvSpPr txBox="1"/>
          <p:nvPr/>
        </p:nvSpPr>
        <p:spPr>
          <a:xfrm>
            <a:off x="154802" y="2129760"/>
            <a:ext cx="1446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New</a:t>
            </a:r>
            <a:r>
              <a:rPr lang="en-US" dirty="0"/>
              <a:t>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Approach</a:t>
            </a:r>
          </a:p>
        </p:txBody>
      </p:sp>
    </p:spTree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19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000"/>
                            </p:stCondLst>
                            <p:childTnLst>
                              <p:par>
                                <p:cTn id="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00"/>
                            </p:stCondLst>
                            <p:childTnLst>
                              <p:par>
                                <p:cTn id="16" presetID="6" presetClass="emph" presetSubtype="0" fill="hold" grpId="0" nodeType="afterEffect">
                                  <p:stCondLst>
                                    <p:cond delay="22000"/>
                                  </p:stCondLst>
                                  <p:childTnLst>
                                    <p:animScale>
                                      <p:cBhvr>
                                        <p:cTn id="17" dur="3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Graphic spid="8" grpId="0">
        <p:bldAsOne/>
      </p:bldGraphic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2246994" y="108066"/>
            <a:ext cx="6897006" cy="88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Garamond"/>
              <a:buNone/>
            </a:pPr>
            <a:r>
              <a:rPr lang="en-US" dirty="0"/>
              <a:t>Customer Segmentation Analysis</a:t>
            </a:r>
            <a:endParaRPr dirty="0"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 flipH="1">
            <a:off x="8769927" y="0"/>
            <a:ext cx="927988" cy="425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018F7433-7638-4146-BC40-D79BDD41EC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961653"/>
              </p:ext>
            </p:extLst>
          </p:nvPr>
        </p:nvGraphicFramePr>
        <p:xfrm>
          <a:off x="3668232" y="1307804"/>
          <a:ext cx="5475767" cy="3295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C5734120-D0FE-BA48-98CC-0F33D9799F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8448259"/>
              </p:ext>
            </p:extLst>
          </p:nvPr>
        </p:nvGraphicFramePr>
        <p:xfrm>
          <a:off x="159487" y="1307804"/>
          <a:ext cx="3211033" cy="3519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pic>
        <p:nvPicPr>
          <p:cNvPr id="17" name="pp2.mp3">
            <a:hlinkClick r:id="" action="ppaction://media"/>
            <a:extLst>
              <a:ext uri="{FF2B5EF4-FFF2-40B4-BE49-F238E27FC236}">
                <a16:creationId xmlns:a16="http://schemas.microsoft.com/office/drawing/2014/main" id="{D8FDBC4D-5231-9842-8BCA-A5509B3CF1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6217684" y="4197349"/>
            <a:ext cx="812800" cy="812800"/>
          </a:xfrm>
          <a:prstGeom prst="rect">
            <a:avLst/>
          </a:prstGeom>
        </p:spPr>
      </p:pic>
      <p:sp>
        <p:nvSpPr>
          <p:cNvPr id="18" name="Down Arrow 17">
            <a:extLst>
              <a:ext uri="{FF2B5EF4-FFF2-40B4-BE49-F238E27FC236}">
                <a16:creationId xmlns:a16="http://schemas.microsoft.com/office/drawing/2014/main" id="{BBD7EF6E-0F11-5C47-A7BD-597CC587CC03}"/>
              </a:ext>
            </a:extLst>
          </p:cNvPr>
          <p:cNvSpPr/>
          <p:nvPr/>
        </p:nvSpPr>
        <p:spPr>
          <a:xfrm>
            <a:off x="5804410" y="914400"/>
            <a:ext cx="265814" cy="4040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own Arrow 19">
            <a:extLst>
              <a:ext uri="{FF2B5EF4-FFF2-40B4-BE49-F238E27FC236}">
                <a16:creationId xmlns:a16="http://schemas.microsoft.com/office/drawing/2014/main" id="{8B606314-B500-0E42-80E8-1D6EAB09734C}"/>
              </a:ext>
            </a:extLst>
          </p:cNvPr>
          <p:cNvSpPr/>
          <p:nvPr/>
        </p:nvSpPr>
        <p:spPr>
          <a:xfrm>
            <a:off x="2636874" y="914400"/>
            <a:ext cx="202019" cy="3934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D20D46-17DC-3542-8F3C-0217C7E0B386}"/>
              </a:ext>
            </a:extLst>
          </p:cNvPr>
          <p:cNvSpPr txBox="1"/>
          <p:nvPr/>
        </p:nvSpPr>
        <p:spPr>
          <a:xfrm>
            <a:off x="6294474" y="914400"/>
            <a:ext cx="2475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Customer Segmentation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E94B55-B271-B844-81A2-F2F1447B6B33}"/>
              </a:ext>
            </a:extLst>
          </p:cNvPr>
          <p:cNvSpPr txBox="1"/>
          <p:nvPr/>
        </p:nvSpPr>
        <p:spPr>
          <a:xfrm>
            <a:off x="159487" y="831852"/>
            <a:ext cx="2211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Common 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3117021678"/>
      </p:ext>
    </p:extLst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16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5160"/>
                            </p:stCondLst>
                            <p:childTnLst>
                              <p:par>
                                <p:cTn id="2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Graphic spid="14" grpId="0">
        <p:bldAsOne/>
      </p:bldGraphic>
      <p:bldGraphic spid="16" grpId="0">
        <p:bldAsOne/>
      </p:bldGraphic>
      <p:bldP spid="18" grpId="0" animBg="1"/>
      <p:bldP spid="20" grpId="0" animBg="1"/>
      <p:bldP spid="21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2246994" y="108066"/>
            <a:ext cx="6897006" cy="88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2400"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 flipH="1">
            <a:off x="8769927" y="0"/>
            <a:ext cx="927988" cy="425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78800" y="4178300"/>
            <a:ext cx="812800" cy="81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985B24-044F-AF41-9942-F81CEDDBEE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9656" y="1648047"/>
            <a:ext cx="1965090" cy="16881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342442-50F7-4C4B-8011-61E32F1E6B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33011" y="160926"/>
            <a:ext cx="2136916" cy="16323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502180A-E528-AF46-8B0C-1FEBC55B7B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0465" y="3061108"/>
            <a:ext cx="2125543" cy="14491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52DFFD-8509-0145-B95D-90827151FBA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8380" y="3026905"/>
            <a:ext cx="2473090" cy="15303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DA8718-BDBA-CF45-A608-9EE897454648}"/>
              </a:ext>
            </a:extLst>
          </p:cNvPr>
          <p:cNvSpPr txBox="1"/>
          <p:nvPr/>
        </p:nvSpPr>
        <p:spPr>
          <a:xfrm>
            <a:off x="653113" y="2426390"/>
            <a:ext cx="2635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 </a:t>
            </a:r>
            <a:r>
              <a:rPr lang="en-US" sz="1800" dirty="0"/>
              <a:t>Marketing Approach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E273D0-21E4-A748-9AAB-EB8FE6EB86A4}"/>
              </a:ext>
            </a:extLst>
          </p:cNvPr>
          <p:cNvSpPr txBox="1"/>
          <p:nvPr/>
        </p:nvSpPr>
        <p:spPr>
          <a:xfrm>
            <a:off x="653113" y="1648047"/>
            <a:ext cx="3695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800" dirty="0"/>
              <a:t>Customer segment selection</a:t>
            </a:r>
          </a:p>
        </p:txBody>
      </p:sp>
      <p:pic>
        <p:nvPicPr>
          <p:cNvPr id="5" name="ppt3.mp3">
            <a:hlinkClick r:id="" action="ppaction://media"/>
            <a:extLst>
              <a:ext uri="{FF2B5EF4-FFF2-40B4-BE49-F238E27FC236}">
                <a16:creationId xmlns:a16="http://schemas.microsoft.com/office/drawing/2014/main" id="{ADD1D723-9B88-0442-AD0A-A98C7861B1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165600" y="21653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514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6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2246994" y="108066"/>
            <a:ext cx="6897006" cy="88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SzPts val="2400"/>
            </a:pPr>
            <a:endParaRPr dirty="0"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 flipH="1">
            <a:off x="8769927" y="0"/>
            <a:ext cx="927988" cy="425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78800" y="417830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68C785E-5CF3-644F-AA2B-0FB0EA42BF94}"/>
              </a:ext>
            </a:extLst>
          </p:cNvPr>
          <p:cNvSpPr/>
          <p:nvPr/>
        </p:nvSpPr>
        <p:spPr>
          <a:xfrm>
            <a:off x="2806135" y="2110085"/>
            <a:ext cx="35317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834145"/>
      </p:ext>
    </p:extLst>
  </p:cSld>
  <p:clrMapOvr>
    <a:masterClrMapping/>
  </p:clrMapOvr>
  <p:transition spd="slow" advClick="0">
    <p:push dir="u"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1334</TotalTime>
  <Words>145</Words>
  <Application>Microsoft Macintosh PowerPoint</Application>
  <PresentationFormat>On-screen Show (16:9)</PresentationFormat>
  <Paragraphs>46</Paragraphs>
  <Slides>5</Slides>
  <Notes>5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Noto Sans Symbols</vt:lpstr>
      <vt:lpstr>Arial Black</vt:lpstr>
      <vt:lpstr>Calibri</vt:lpstr>
      <vt:lpstr>Garamond</vt:lpstr>
      <vt:lpstr>Wingdings</vt:lpstr>
      <vt:lpstr>Arial</vt:lpstr>
      <vt:lpstr>Office Theme</vt:lpstr>
      <vt:lpstr> CRISA- Segmenting Consumers of Bath Soap</vt:lpstr>
      <vt:lpstr>Goal</vt:lpstr>
      <vt:lpstr>Customer Segmentation Analysis</vt:lpstr>
      <vt:lpstr>Conclusion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CRISA- Segmenting Consumers of Bath Soap</dc:title>
  <cp:lastModifiedBy>Anadi Mishra</cp:lastModifiedBy>
  <cp:revision>30</cp:revision>
  <dcterms:modified xsi:type="dcterms:W3CDTF">2020-12-18T01:12:17Z</dcterms:modified>
</cp:coreProperties>
</file>